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omments/comment1.xml" ContentType="application/vnd.openxmlformats-officedocument.presentationml.comment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82" r:id="rId7"/>
    <p:sldId id="259" r:id="rId8"/>
    <p:sldId id="260" r:id="rId9"/>
    <p:sldId id="265" r:id="rId10"/>
    <p:sldId id="275" r:id="rId11"/>
    <p:sldId id="262" r:id="rId12"/>
    <p:sldId id="283" r:id="rId13"/>
    <p:sldId id="261" r:id="rId14"/>
    <p:sldId id="266" r:id="rId15"/>
    <p:sldId id="278" r:id="rId16"/>
    <p:sldId id="267" r:id="rId17"/>
    <p:sldId id="279" r:id="rId18"/>
    <p:sldId id="270" r:id="rId19"/>
    <p:sldId id="271" r:id="rId20"/>
    <p:sldId id="280" r:id="rId21"/>
    <p:sldId id="281" r:id="rId22"/>
    <p:sldId id="276" r:id="rId23"/>
    <p:sldId id="284" r:id="rId24"/>
    <p:sldId id="286" r:id="rId25"/>
    <p:sldId id="285" r:id="rId26"/>
    <p:sldId id="288" r:id="rId27"/>
    <p:sldId id="287" r:id="rId2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seppe Tomassetti" initials="GT" lastIdx="1" clrIdx="0">
    <p:extLst>
      <p:ext uri="{19B8F6BF-5375-455C-9EA6-DF929625EA0E}">
        <p15:presenceInfo xmlns:p15="http://schemas.microsoft.com/office/powerpoint/2012/main" userId="Giuseppe Tomassett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90"/>
  </p:normalViewPr>
  <p:slideViewPr>
    <p:cSldViewPr snapToGrid="0">
      <p:cViewPr varScale="1">
        <p:scale>
          <a:sx n="84" d="100"/>
          <a:sy n="84" d="100"/>
        </p:scale>
        <p:origin x="42" y="5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Tomassetti" userId="602e5fa9-ac8c-4882-a6c6-5d2537fdee56" providerId="ADAL" clId="{F0FF09F5-B672-4CE4-AA74-F516FA6BCC8F}"/>
    <pc:docChg chg="undo custSel addSld delSld modSld sldOrd">
      <pc:chgData name="Giuseppe Tomassetti" userId="602e5fa9-ac8c-4882-a6c6-5d2537fdee56" providerId="ADAL" clId="{F0FF09F5-B672-4CE4-AA74-F516FA6BCC8F}" dt="2023-09-08T16:03:56.685" v="1392" actId="962"/>
      <pc:docMkLst>
        <pc:docMk/>
      </pc:docMkLst>
      <pc:sldChg chg="modSp del">
        <pc:chgData name="Giuseppe Tomassetti" userId="602e5fa9-ac8c-4882-a6c6-5d2537fdee56" providerId="ADAL" clId="{F0FF09F5-B672-4CE4-AA74-F516FA6BCC8F}" dt="2023-09-08T12:34:41.420" v="381" actId="2696"/>
        <pc:sldMkLst>
          <pc:docMk/>
          <pc:sldMk cId="2396931" sldId="260"/>
        </pc:sldMkLst>
        <pc:picChg chg="mod">
          <ac:chgData name="Giuseppe Tomassetti" userId="602e5fa9-ac8c-4882-a6c6-5d2537fdee56" providerId="ADAL" clId="{F0FF09F5-B672-4CE4-AA74-F516FA6BCC8F}" dt="2023-09-08T09:29:16.112" v="0" actId="14100"/>
          <ac:picMkLst>
            <pc:docMk/>
            <pc:sldMk cId="2396931" sldId="260"/>
            <ac:picMk id="16" creationId="{260D6562-AEA5-884E-0C00-284F804323FE}"/>
          </ac:picMkLst>
        </pc:picChg>
      </pc:sldChg>
      <pc:sldChg chg="add ord">
        <pc:chgData name="Giuseppe Tomassetti" userId="602e5fa9-ac8c-4882-a6c6-5d2537fdee56" providerId="ADAL" clId="{F0FF09F5-B672-4CE4-AA74-F516FA6BCC8F}" dt="2023-09-08T12:44:26.173" v="637"/>
        <pc:sldMkLst>
          <pc:docMk/>
          <pc:sldMk cId="653388042" sldId="260"/>
        </pc:sldMkLst>
      </pc:sldChg>
      <pc:sldChg chg="add del addCm">
        <pc:chgData name="Giuseppe Tomassetti" userId="602e5fa9-ac8c-4882-a6c6-5d2537fdee56" providerId="ADAL" clId="{F0FF09F5-B672-4CE4-AA74-F516FA6BCC8F}" dt="2023-09-08T12:44:12.788" v="631" actId="2696"/>
        <pc:sldMkLst>
          <pc:docMk/>
          <pc:sldMk cId="3799647514" sldId="260"/>
        </pc:sldMkLst>
      </pc:sldChg>
      <pc:sldChg chg="addSp delSp modSp">
        <pc:chgData name="Giuseppe Tomassetti" userId="602e5fa9-ac8c-4882-a6c6-5d2537fdee56" providerId="ADAL" clId="{F0FF09F5-B672-4CE4-AA74-F516FA6BCC8F}" dt="2023-09-08T12:18:16.942" v="154" actId="1076"/>
        <pc:sldMkLst>
          <pc:docMk/>
          <pc:sldMk cId="3656785342" sldId="261"/>
        </pc:sldMkLst>
        <pc:spChg chg="add mod">
          <ac:chgData name="Giuseppe Tomassetti" userId="602e5fa9-ac8c-4882-a6c6-5d2537fdee56" providerId="ADAL" clId="{F0FF09F5-B672-4CE4-AA74-F516FA6BCC8F}" dt="2023-09-08T12:16:06.325" v="124" actId="1076"/>
          <ac:spMkLst>
            <pc:docMk/>
            <pc:sldMk cId="3656785342" sldId="261"/>
            <ac:spMk id="13" creationId="{9503697C-49D7-40B9-A661-1E5007A0133B}"/>
          </ac:spMkLst>
        </pc:spChg>
        <pc:spChg chg="add mod">
          <ac:chgData name="Giuseppe Tomassetti" userId="602e5fa9-ac8c-4882-a6c6-5d2537fdee56" providerId="ADAL" clId="{F0FF09F5-B672-4CE4-AA74-F516FA6BCC8F}" dt="2023-09-08T12:17:48.134" v="146" actId="1076"/>
          <ac:spMkLst>
            <pc:docMk/>
            <pc:sldMk cId="3656785342" sldId="261"/>
            <ac:spMk id="14" creationId="{2B407EFA-31E0-4B1F-9632-5216FABB58CC}"/>
          </ac:spMkLst>
        </pc:spChg>
        <pc:spChg chg="add mod">
          <ac:chgData name="Giuseppe Tomassetti" userId="602e5fa9-ac8c-4882-a6c6-5d2537fdee56" providerId="ADAL" clId="{F0FF09F5-B672-4CE4-AA74-F516FA6BCC8F}" dt="2023-09-08T12:18:05.655" v="152" actId="1076"/>
          <ac:spMkLst>
            <pc:docMk/>
            <pc:sldMk cId="3656785342" sldId="261"/>
            <ac:spMk id="17" creationId="{DA2ECCE4-224A-48B3-BE31-97C235C31FE6}"/>
          </ac:spMkLst>
        </pc:spChg>
        <pc:spChg chg="add mod">
          <ac:chgData name="Giuseppe Tomassetti" userId="602e5fa9-ac8c-4882-a6c6-5d2537fdee56" providerId="ADAL" clId="{F0FF09F5-B672-4CE4-AA74-F516FA6BCC8F}" dt="2023-09-08T12:18:16.942" v="154" actId="1076"/>
          <ac:spMkLst>
            <pc:docMk/>
            <pc:sldMk cId="3656785342" sldId="261"/>
            <ac:spMk id="18" creationId="{32E39AB1-E4B4-42C5-BA8E-C175F4E249E5}"/>
          </ac:spMkLst>
        </pc:spChg>
        <pc:picChg chg="del">
          <ac:chgData name="Giuseppe Tomassetti" userId="602e5fa9-ac8c-4882-a6c6-5d2537fdee56" providerId="ADAL" clId="{F0FF09F5-B672-4CE4-AA74-F516FA6BCC8F}" dt="2023-09-08T12:14:15.055" v="90" actId="478"/>
          <ac:picMkLst>
            <pc:docMk/>
            <pc:sldMk cId="3656785342" sldId="261"/>
            <ac:picMk id="4" creationId="{42EFD4C0-78F1-00CA-8BE8-77692DB79DED}"/>
          </ac:picMkLst>
        </pc:picChg>
        <pc:cxnChg chg="add mod">
          <ac:chgData name="Giuseppe Tomassetti" userId="602e5fa9-ac8c-4882-a6c6-5d2537fdee56" providerId="ADAL" clId="{F0FF09F5-B672-4CE4-AA74-F516FA6BCC8F}" dt="2023-09-08T12:14:37.193" v="93" actId="1582"/>
          <ac:cxnSpMkLst>
            <pc:docMk/>
            <pc:sldMk cId="3656785342" sldId="261"/>
            <ac:cxnSpMk id="5" creationId="{3374E00E-91F4-4475-8549-61DF639B3203}"/>
          </ac:cxnSpMkLst>
        </pc:cxnChg>
        <pc:cxnChg chg="add mod">
          <ac:chgData name="Giuseppe Tomassetti" userId="602e5fa9-ac8c-4882-a6c6-5d2537fdee56" providerId="ADAL" clId="{F0FF09F5-B672-4CE4-AA74-F516FA6BCC8F}" dt="2023-09-08T12:14:51.246" v="98" actId="14100"/>
          <ac:cxnSpMkLst>
            <pc:docMk/>
            <pc:sldMk cId="3656785342" sldId="261"/>
            <ac:cxnSpMk id="10" creationId="{E2FA1683-649B-4BDF-95CC-8126D4D822C0}"/>
          </ac:cxnSpMkLst>
        </pc:cxnChg>
        <pc:cxnChg chg="add del">
          <ac:chgData name="Giuseppe Tomassetti" userId="602e5fa9-ac8c-4882-a6c6-5d2537fdee56" providerId="ADAL" clId="{F0FF09F5-B672-4CE4-AA74-F516FA6BCC8F}" dt="2023-09-08T12:17:52.703" v="148"/>
          <ac:cxnSpMkLst>
            <pc:docMk/>
            <pc:sldMk cId="3656785342" sldId="261"/>
            <ac:cxnSpMk id="15" creationId="{655D479F-2A05-4FF7-B532-AD6C91005B75}"/>
          </ac:cxnSpMkLst>
        </pc:cxnChg>
        <pc:cxnChg chg="add del">
          <ac:chgData name="Giuseppe Tomassetti" userId="602e5fa9-ac8c-4882-a6c6-5d2537fdee56" providerId="ADAL" clId="{F0FF09F5-B672-4CE4-AA74-F516FA6BCC8F}" dt="2023-09-08T12:17:56.349" v="150"/>
          <ac:cxnSpMkLst>
            <pc:docMk/>
            <pc:sldMk cId="3656785342" sldId="261"/>
            <ac:cxnSpMk id="16" creationId="{608383AC-0007-46B9-87BF-8CFEB154C5F3}"/>
          </ac:cxnSpMkLst>
        </pc:cxnChg>
      </pc:sldChg>
      <pc:sldChg chg="del">
        <pc:chgData name="Giuseppe Tomassetti" userId="602e5fa9-ac8c-4882-a6c6-5d2537fdee56" providerId="ADAL" clId="{F0FF09F5-B672-4CE4-AA74-F516FA6BCC8F}" dt="2023-09-08T12:44:12.875" v="634" actId="2696"/>
        <pc:sldMkLst>
          <pc:docMk/>
          <pc:sldMk cId="384920445" sldId="262"/>
        </pc:sldMkLst>
      </pc:sldChg>
      <pc:sldChg chg="add ord">
        <pc:chgData name="Giuseppe Tomassetti" userId="602e5fa9-ac8c-4882-a6c6-5d2537fdee56" providerId="ADAL" clId="{F0FF09F5-B672-4CE4-AA74-F516FA6BCC8F}" dt="2023-09-08T12:44:26.173" v="637"/>
        <pc:sldMkLst>
          <pc:docMk/>
          <pc:sldMk cId="537780741" sldId="262"/>
        </pc:sldMkLst>
      </pc:sldChg>
      <pc:sldChg chg="add ord">
        <pc:chgData name="Giuseppe Tomassetti" userId="602e5fa9-ac8c-4882-a6c6-5d2537fdee56" providerId="ADAL" clId="{F0FF09F5-B672-4CE4-AA74-F516FA6BCC8F}" dt="2023-09-08T12:44:26.173" v="637"/>
        <pc:sldMkLst>
          <pc:docMk/>
          <pc:sldMk cId="1475136717" sldId="265"/>
        </pc:sldMkLst>
      </pc:sldChg>
      <pc:sldChg chg="addSp delSp modSp del">
        <pc:chgData name="Giuseppe Tomassetti" userId="602e5fa9-ac8c-4882-a6c6-5d2537fdee56" providerId="ADAL" clId="{F0FF09F5-B672-4CE4-AA74-F516FA6BCC8F}" dt="2023-09-08T12:44:12.824" v="632" actId="2696"/>
        <pc:sldMkLst>
          <pc:docMk/>
          <pc:sldMk cId="3437598703" sldId="265"/>
        </pc:sldMkLst>
        <pc:spChg chg="del">
          <ac:chgData name="Giuseppe Tomassetti" userId="602e5fa9-ac8c-4882-a6c6-5d2537fdee56" providerId="ADAL" clId="{F0FF09F5-B672-4CE4-AA74-F516FA6BCC8F}" dt="2023-09-08T12:30:00.265" v="345" actId="478"/>
          <ac:spMkLst>
            <pc:docMk/>
            <pc:sldMk cId="3437598703" sldId="265"/>
            <ac:spMk id="14" creationId="{348366EA-A0DE-CD5C-FD95-87EF0FE48464}"/>
          </ac:spMkLst>
        </pc:spChg>
        <pc:spChg chg="del">
          <ac:chgData name="Giuseppe Tomassetti" userId="602e5fa9-ac8c-4882-a6c6-5d2537fdee56" providerId="ADAL" clId="{F0FF09F5-B672-4CE4-AA74-F516FA6BCC8F}" dt="2023-09-08T12:30:00.265" v="345" actId="478"/>
          <ac:spMkLst>
            <pc:docMk/>
            <pc:sldMk cId="3437598703" sldId="265"/>
            <ac:spMk id="15" creationId="{740E4C08-AAF4-3E9E-3092-31F1B225ED36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18" creationId="{C67B42F4-4F7B-48C2-A6D1-46DA7D38FEBC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19" creationId="{B621BBE4-4109-4798-A6B9-62FAD6238AB7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0" creationId="{6C9EE14C-84D6-4FF3-88CF-C8BB381DC90E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1" creationId="{50F0F0C8-BFB8-40A1-98A8-79E55210FDE1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3" creationId="{F482AC12-B9B0-4837-B9D3-135F0175A4D8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4" creationId="{A354596C-A1F1-4542-A853-A02501DAF58C}"/>
          </ac:spMkLst>
        </pc:spChg>
        <pc:spChg chg="del mod topLvl">
          <ac:chgData name="Giuseppe Tomassetti" userId="602e5fa9-ac8c-4882-a6c6-5d2537fdee56" providerId="ADAL" clId="{F0FF09F5-B672-4CE4-AA74-F516FA6BCC8F}" dt="2023-09-08T12:33:15.697" v="360" actId="478"/>
          <ac:spMkLst>
            <pc:docMk/>
            <pc:sldMk cId="3437598703" sldId="265"/>
            <ac:spMk id="26" creationId="{15788B86-2C00-438C-9D6B-E50097B594EC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7" creationId="{5FC3DED3-E86C-4EE5-BCDA-9BEDDE8B9D75}"/>
          </ac:spMkLst>
        </pc:spChg>
        <pc:spChg chg="del mod topLvl">
          <ac:chgData name="Giuseppe Tomassetti" userId="602e5fa9-ac8c-4882-a6c6-5d2537fdee56" providerId="ADAL" clId="{F0FF09F5-B672-4CE4-AA74-F516FA6BCC8F}" dt="2023-09-08T12:33:15.697" v="360" actId="478"/>
          <ac:spMkLst>
            <pc:docMk/>
            <pc:sldMk cId="3437598703" sldId="265"/>
            <ac:spMk id="28" creationId="{B403C742-F84F-4B82-8EE9-5A16BA7C08A8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9" creationId="{9CECBE92-630F-474B-A3D0-B5874728FCBB}"/>
          </ac:spMkLst>
        </pc:spChg>
        <pc:grpChg chg="add del mod">
          <ac:chgData name="Giuseppe Tomassetti" userId="602e5fa9-ac8c-4882-a6c6-5d2537fdee56" providerId="ADAL" clId="{F0FF09F5-B672-4CE4-AA74-F516FA6BCC8F}" dt="2023-09-08T12:31:08.441" v="355" actId="165"/>
          <ac:grpSpMkLst>
            <pc:docMk/>
            <pc:sldMk cId="3437598703" sldId="265"/>
            <ac:grpSpMk id="13" creationId="{D7B3C81E-12D8-4E4A-AC23-F5FC5FCFE735}"/>
          </ac:grpSpMkLst>
        </pc:grpChg>
        <pc:picChg chg="del">
          <ac:chgData name="Giuseppe Tomassetti" userId="602e5fa9-ac8c-4882-a6c6-5d2537fdee56" providerId="ADAL" clId="{F0FF09F5-B672-4CE4-AA74-F516FA6BCC8F}" dt="2023-09-08T12:30:00.265" v="345" actId="478"/>
          <ac:picMkLst>
            <pc:docMk/>
            <pc:sldMk cId="3437598703" sldId="265"/>
            <ac:picMk id="12" creationId="{CF261CC1-7DDE-0389-AC8C-38F19B5647EC}"/>
          </ac:picMkLst>
        </pc:picChg>
        <pc:cxnChg chg="mod topLvl">
          <ac:chgData name="Giuseppe Tomassetti" userId="602e5fa9-ac8c-4882-a6c6-5d2537fdee56" providerId="ADAL" clId="{F0FF09F5-B672-4CE4-AA74-F516FA6BCC8F}" dt="2023-09-08T12:31:08.441" v="355" actId="165"/>
          <ac:cxnSpMkLst>
            <pc:docMk/>
            <pc:sldMk cId="3437598703" sldId="265"/>
            <ac:cxnSpMk id="16" creationId="{EC772F75-403A-4C7A-87C2-BCB5D7CF60AA}"/>
          </ac:cxnSpMkLst>
        </pc:cxnChg>
        <pc:cxnChg chg="mod topLvl">
          <ac:chgData name="Giuseppe Tomassetti" userId="602e5fa9-ac8c-4882-a6c6-5d2537fdee56" providerId="ADAL" clId="{F0FF09F5-B672-4CE4-AA74-F516FA6BCC8F}" dt="2023-09-08T12:31:08.441" v="355" actId="165"/>
          <ac:cxnSpMkLst>
            <pc:docMk/>
            <pc:sldMk cId="3437598703" sldId="265"/>
            <ac:cxnSpMk id="17" creationId="{400A8A71-82A7-4C1A-B811-4631EFC76F3A}"/>
          </ac:cxnSpMkLst>
        </pc:cxnChg>
        <pc:cxnChg chg="del mod topLvl">
          <ac:chgData name="Giuseppe Tomassetti" userId="602e5fa9-ac8c-4882-a6c6-5d2537fdee56" providerId="ADAL" clId="{F0FF09F5-B672-4CE4-AA74-F516FA6BCC8F}" dt="2023-09-08T12:33:11.198" v="358" actId="478"/>
          <ac:cxnSpMkLst>
            <pc:docMk/>
            <pc:sldMk cId="3437598703" sldId="265"/>
            <ac:cxnSpMk id="22" creationId="{11043402-C9CE-4855-87CF-A332F3261299}"/>
          </ac:cxnSpMkLst>
        </pc:cxnChg>
        <pc:cxnChg chg="del mod topLvl">
          <ac:chgData name="Giuseppe Tomassetti" userId="602e5fa9-ac8c-4882-a6c6-5d2537fdee56" providerId="ADAL" clId="{F0FF09F5-B672-4CE4-AA74-F516FA6BCC8F}" dt="2023-09-08T12:33:13.753" v="359" actId="478"/>
          <ac:cxnSpMkLst>
            <pc:docMk/>
            <pc:sldMk cId="3437598703" sldId="265"/>
            <ac:cxnSpMk id="25" creationId="{2C2AECAC-D804-4561-91BE-F19EA6682E17}"/>
          </ac:cxnSpMkLst>
        </pc:cxnChg>
        <pc:cxnChg chg="mod topLvl">
          <ac:chgData name="Giuseppe Tomassetti" userId="602e5fa9-ac8c-4882-a6c6-5d2537fdee56" providerId="ADAL" clId="{F0FF09F5-B672-4CE4-AA74-F516FA6BCC8F}" dt="2023-09-08T12:31:13.353" v="356" actId="14100"/>
          <ac:cxnSpMkLst>
            <pc:docMk/>
            <pc:sldMk cId="3437598703" sldId="265"/>
            <ac:cxnSpMk id="30" creationId="{CC1ABC4D-8C6E-427F-B963-9F5E998BA73B}"/>
          </ac:cxnSpMkLst>
        </pc:cxnChg>
        <pc:cxnChg chg="del mod topLvl">
          <ac:chgData name="Giuseppe Tomassetti" userId="602e5fa9-ac8c-4882-a6c6-5d2537fdee56" providerId="ADAL" clId="{F0FF09F5-B672-4CE4-AA74-F516FA6BCC8F}" dt="2023-09-08T12:31:14.393" v="357" actId="478"/>
          <ac:cxnSpMkLst>
            <pc:docMk/>
            <pc:sldMk cId="3437598703" sldId="265"/>
            <ac:cxnSpMk id="31" creationId="{94F31020-4D71-49D2-BB31-5ADBC23916E0}"/>
          </ac:cxnSpMkLst>
        </pc:cxnChg>
      </pc:sldChg>
      <pc:sldChg chg="addSp delSp modSp">
        <pc:chgData name="Giuseppe Tomassetti" userId="602e5fa9-ac8c-4882-a6c6-5d2537fdee56" providerId="ADAL" clId="{F0FF09F5-B672-4CE4-AA74-F516FA6BCC8F}" dt="2023-09-08T12:20:12.456" v="198"/>
        <pc:sldMkLst>
          <pc:docMk/>
          <pc:sldMk cId="1997981880" sldId="266"/>
        </pc:sldMkLst>
        <pc:spChg chg="del">
          <ac:chgData name="Giuseppe Tomassetti" userId="602e5fa9-ac8c-4882-a6c6-5d2537fdee56" providerId="ADAL" clId="{F0FF09F5-B672-4CE4-AA74-F516FA6BCC8F}" dt="2023-09-08T12:19:40.302" v="192" actId="478"/>
          <ac:spMkLst>
            <pc:docMk/>
            <pc:sldMk cId="1997981880" sldId="266"/>
            <ac:spMk id="2" creationId="{03FCB5A5-3AE6-A3F0-0E9B-594F746C3604}"/>
          </ac:spMkLst>
        </pc:spChg>
        <pc:spChg chg="del mod">
          <ac:chgData name="Giuseppe Tomassetti" userId="602e5fa9-ac8c-4882-a6c6-5d2537fdee56" providerId="ADAL" clId="{F0FF09F5-B672-4CE4-AA74-F516FA6BCC8F}" dt="2023-09-08T12:19:38.157" v="191" actId="478"/>
          <ac:spMkLst>
            <pc:docMk/>
            <pc:sldMk cId="1997981880" sldId="266"/>
            <ac:spMk id="3" creationId="{6FB8784D-8B29-69C6-871A-6CC535C83BD7}"/>
          </ac:spMkLst>
        </pc:spChg>
        <pc:spChg chg="add mod">
          <ac:chgData name="Giuseppe Tomassetti" userId="602e5fa9-ac8c-4882-a6c6-5d2537fdee56" providerId="ADAL" clId="{F0FF09F5-B672-4CE4-AA74-F516FA6BCC8F}" dt="2023-09-08T12:19:45.244" v="193" actId="1076"/>
          <ac:spMkLst>
            <pc:docMk/>
            <pc:sldMk cId="1997981880" sldId="266"/>
            <ac:spMk id="14" creationId="{C24AF26C-E0D6-4C84-85C9-12B52B64622D}"/>
          </ac:spMkLst>
        </pc:spChg>
        <pc:spChg chg="add mod">
          <ac:chgData name="Giuseppe Tomassetti" userId="602e5fa9-ac8c-4882-a6c6-5d2537fdee56" providerId="ADAL" clId="{F0FF09F5-B672-4CE4-AA74-F516FA6BCC8F}" dt="2023-09-08T12:19:45.244" v="193" actId="1076"/>
          <ac:spMkLst>
            <pc:docMk/>
            <pc:sldMk cId="1997981880" sldId="266"/>
            <ac:spMk id="15" creationId="{CCCA24A2-A005-4B8E-816B-44A6E2027F61}"/>
          </ac:spMkLst>
        </pc:spChg>
        <pc:spChg chg="add mod">
          <ac:chgData name="Giuseppe Tomassetti" userId="602e5fa9-ac8c-4882-a6c6-5d2537fdee56" providerId="ADAL" clId="{F0FF09F5-B672-4CE4-AA74-F516FA6BCC8F}" dt="2023-09-08T12:19:45.244" v="193" actId="1076"/>
          <ac:spMkLst>
            <pc:docMk/>
            <pc:sldMk cId="1997981880" sldId="266"/>
            <ac:spMk id="17" creationId="{626B5517-084F-4E10-91FB-7E18A1B83F88}"/>
          </ac:spMkLst>
        </pc:spChg>
        <pc:spChg chg="add mod">
          <ac:chgData name="Giuseppe Tomassetti" userId="602e5fa9-ac8c-4882-a6c6-5d2537fdee56" providerId="ADAL" clId="{F0FF09F5-B672-4CE4-AA74-F516FA6BCC8F}" dt="2023-09-08T12:19:50.455" v="195" actId="1076"/>
          <ac:spMkLst>
            <pc:docMk/>
            <pc:sldMk cId="1997981880" sldId="266"/>
            <ac:spMk id="18" creationId="{432AFE1B-02C2-4493-ACD2-F3E77DD87487}"/>
          </ac:spMkLst>
        </pc:spChg>
        <pc:picChg chg="del">
          <ac:chgData name="Giuseppe Tomassetti" userId="602e5fa9-ac8c-4882-a6c6-5d2537fdee56" providerId="ADAL" clId="{F0FF09F5-B672-4CE4-AA74-F516FA6BCC8F}" dt="2023-09-08T12:18:24.030" v="155" actId="478"/>
          <ac:picMkLst>
            <pc:docMk/>
            <pc:sldMk cId="1997981880" sldId="266"/>
            <ac:picMk id="5" creationId="{27509A4B-0834-3835-78A0-8E398F5B5980}"/>
          </ac:picMkLst>
        </pc:picChg>
        <pc:cxnChg chg="mod">
          <ac:chgData name="Giuseppe Tomassetti" userId="602e5fa9-ac8c-4882-a6c6-5d2537fdee56" providerId="ADAL" clId="{F0FF09F5-B672-4CE4-AA74-F516FA6BCC8F}" dt="2023-09-08T12:18:51.468" v="161" actId="1076"/>
          <ac:cxnSpMkLst>
            <pc:docMk/>
            <pc:sldMk cId="1997981880" sldId="266"/>
            <ac:cxnSpMk id="7" creationId="{4327E7B0-9839-28AE-617E-B74109E8D088}"/>
          </ac:cxnSpMkLst>
        </pc:cxnChg>
        <pc:cxnChg chg="add mod">
          <ac:chgData name="Giuseppe Tomassetti" userId="602e5fa9-ac8c-4882-a6c6-5d2537fdee56" providerId="ADAL" clId="{F0FF09F5-B672-4CE4-AA74-F516FA6BCC8F}" dt="2023-09-08T12:19:45.244" v="193" actId="1076"/>
          <ac:cxnSpMkLst>
            <pc:docMk/>
            <pc:sldMk cId="1997981880" sldId="266"/>
            <ac:cxnSpMk id="11" creationId="{BA281E93-E088-47B9-9F28-957702CD6177}"/>
          </ac:cxnSpMkLst>
        </pc:cxnChg>
        <pc:cxnChg chg="add mod">
          <ac:chgData name="Giuseppe Tomassetti" userId="602e5fa9-ac8c-4882-a6c6-5d2537fdee56" providerId="ADAL" clId="{F0FF09F5-B672-4CE4-AA74-F516FA6BCC8F}" dt="2023-09-08T12:19:45.244" v="193" actId="1076"/>
          <ac:cxnSpMkLst>
            <pc:docMk/>
            <pc:sldMk cId="1997981880" sldId="266"/>
            <ac:cxnSpMk id="12" creationId="{F7E01856-FFAE-4687-965D-2E180EEDC2D6}"/>
          </ac:cxnSpMkLst>
        </pc:cxnChg>
        <pc:cxnChg chg="add del mod">
          <ac:chgData name="Giuseppe Tomassetti" userId="602e5fa9-ac8c-4882-a6c6-5d2537fdee56" providerId="ADAL" clId="{F0FF09F5-B672-4CE4-AA74-F516FA6BCC8F}" dt="2023-09-08T12:20:12.456" v="198"/>
          <ac:cxnSpMkLst>
            <pc:docMk/>
            <pc:sldMk cId="1997981880" sldId="266"/>
            <ac:cxnSpMk id="16" creationId="{9C03D47E-7C25-44C1-BECC-A28A33440633}"/>
          </ac:cxnSpMkLst>
        </pc:cxnChg>
      </pc:sldChg>
      <pc:sldChg chg="addSp delSp modSp">
        <pc:chgData name="Giuseppe Tomassetti" userId="602e5fa9-ac8c-4882-a6c6-5d2537fdee56" providerId="ADAL" clId="{F0FF09F5-B672-4CE4-AA74-F516FA6BCC8F}" dt="2023-09-08T12:29:48.359" v="344" actId="20577"/>
        <pc:sldMkLst>
          <pc:docMk/>
          <pc:sldMk cId="441282083" sldId="267"/>
        </pc:sldMkLst>
        <pc:spChg chg="add mod">
          <ac:chgData name="Giuseppe Tomassetti" userId="602e5fa9-ac8c-4882-a6c6-5d2537fdee56" providerId="ADAL" clId="{F0FF09F5-B672-4CE4-AA74-F516FA6BCC8F}" dt="2023-09-08T12:29:48.359" v="344" actId="20577"/>
          <ac:spMkLst>
            <pc:docMk/>
            <pc:sldMk cId="441282083" sldId="267"/>
            <ac:spMk id="2" creationId="{0C8B477D-4605-412F-BF0E-08AD3606ABAE}"/>
          </ac:spMkLst>
        </pc:spChg>
        <pc:spChg chg="add">
          <ac:chgData name="Giuseppe Tomassetti" userId="602e5fa9-ac8c-4882-a6c6-5d2537fdee56" providerId="ADAL" clId="{F0FF09F5-B672-4CE4-AA74-F516FA6BCC8F}" dt="2023-09-08T12:20:31.634" v="203"/>
          <ac:spMkLst>
            <pc:docMk/>
            <pc:sldMk cId="441282083" sldId="267"/>
            <ac:spMk id="19" creationId="{DF13146F-A5CA-4ADC-A4AA-CC6B1FF7E9F7}"/>
          </ac:spMkLst>
        </pc:spChg>
        <pc:spChg chg="add">
          <ac:chgData name="Giuseppe Tomassetti" userId="602e5fa9-ac8c-4882-a6c6-5d2537fdee56" providerId="ADAL" clId="{F0FF09F5-B672-4CE4-AA74-F516FA6BCC8F}" dt="2023-09-08T12:20:31.634" v="203"/>
          <ac:spMkLst>
            <pc:docMk/>
            <pc:sldMk cId="441282083" sldId="267"/>
            <ac:spMk id="20" creationId="{5968D8ED-BB46-4E76-ACAA-F1B3C047C95F}"/>
          </ac:spMkLst>
        </pc:spChg>
        <pc:spChg chg="add">
          <ac:chgData name="Giuseppe Tomassetti" userId="602e5fa9-ac8c-4882-a6c6-5d2537fdee56" providerId="ADAL" clId="{F0FF09F5-B672-4CE4-AA74-F516FA6BCC8F}" dt="2023-09-08T12:20:31.634" v="203"/>
          <ac:spMkLst>
            <pc:docMk/>
            <pc:sldMk cId="441282083" sldId="267"/>
            <ac:spMk id="21" creationId="{0181C3D6-CE45-4E5F-86EA-63BF04D63992}"/>
          </ac:spMkLst>
        </pc:spChg>
        <pc:spChg chg="add mod">
          <ac:chgData name="Giuseppe Tomassetti" userId="602e5fa9-ac8c-4882-a6c6-5d2537fdee56" providerId="ADAL" clId="{F0FF09F5-B672-4CE4-AA74-F516FA6BCC8F}" dt="2023-09-08T12:20:51.462" v="206"/>
          <ac:spMkLst>
            <pc:docMk/>
            <pc:sldMk cId="441282083" sldId="267"/>
            <ac:spMk id="22" creationId="{04D493CF-E23F-43C3-8C51-921513EAA394}"/>
          </ac:spMkLst>
        </pc:spChg>
        <pc:spChg chg="add mod">
          <ac:chgData name="Giuseppe Tomassetti" userId="602e5fa9-ac8c-4882-a6c6-5d2537fdee56" providerId="ADAL" clId="{F0FF09F5-B672-4CE4-AA74-F516FA6BCC8F}" dt="2023-09-08T12:20:45.156" v="205" actId="1076"/>
          <ac:spMkLst>
            <pc:docMk/>
            <pc:sldMk cId="441282083" sldId="267"/>
            <ac:spMk id="24" creationId="{979C2976-BCF1-4DC0-BC9C-24717B6EF3ED}"/>
          </ac:spMkLst>
        </pc:spChg>
        <pc:grpChg chg="del">
          <ac:chgData name="Giuseppe Tomassetti" userId="602e5fa9-ac8c-4882-a6c6-5d2537fdee56" providerId="ADAL" clId="{F0FF09F5-B672-4CE4-AA74-F516FA6BCC8F}" dt="2023-09-08T12:20:26.206" v="202" actId="478"/>
          <ac:grpSpMkLst>
            <pc:docMk/>
            <pc:sldMk cId="441282083" sldId="267"/>
            <ac:grpSpMk id="13" creationId="{3329BFC8-861E-1D3E-098F-D8AFEDC95F71}"/>
          </ac:grpSpMkLst>
        </pc:grpChg>
        <pc:cxnChg chg="add">
          <ac:chgData name="Giuseppe Tomassetti" userId="602e5fa9-ac8c-4882-a6c6-5d2537fdee56" providerId="ADAL" clId="{F0FF09F5-B672-4CE4-AA74-F516FA6BCC8F}" dt="2023-09-08T12:20:31.634" v="203"/>
          <ac:cxnSpMkLst>
            <pc:docMk/>
            <pc:sldMk cId="441282083" sldId="267"/>
            <ac:cxnSpMk id="11" creationId="{4A327D7D-C861-4279-9837-E246E23660EA}"/>
          </ac:cxnSpMkLst>
        </pc:cxnChg>
        <pc:cxnChg chg="add">
          <ac:chgData name="Giuseppe Tomassetti" userId="602e5fa9-ac8c-4882-a6c6-5d2537fdee56" providerId="ADAL" clId="{F0FF09F5-B672-4CE4-AA74-F516FA6BCC8F}" dt="2023-09-08T12:20:31.634" v="203"/>
          <ac:cxnSpMkLst>
            <pc:docMk/>
            <pc:sldMk cId="441282083" sldId="267"/>
            <ac:cxnSpMk id="12" creationId="{71EDC7A7-29EF-45FD-B1EF-10B55ED0178F}"/>
          </ac:cxnSpMkLst>
        </pc:cxnChg>
        <pc:cxnChg chg="add">
          <ac:chgData name="Giuseppe Tomassetti" userId="602e5fa9-ac8c-4882-a6c6-5d2537fdee56" providerId="ADAL" clId="{F0FF09F5-B672-4CE4-AA74-F516FA6BCC8F}" dt="2023-09-08T12:20:31.634" v="203"/>
          <ac:cxnSpMkLst>
            <pc:docMk/>
            <pc:sldMk cId="441282083" sldId="267"/>
            <ac:cxnSpMk id="23" creationId="{93F2CDBC-9BF3-4E4D-A86A-321E1630429A}"/>
          </ac:cxnSpMkLst>
        </pc:cxnChg>
      </pc:sldChg>
      <pc:sldChg chg="del">
        <pc:chgData name="Giuseppe Tomassetti" userId="602e5fa9-ac8c-4882-a6c6-5d2537fdee56" providerId="ADAL" clId="{F0FF09F5-B672-4CE4-AA74-F516FA6BCC8F}" dt="2023-09-08T12:21:35.052" v="214" actId="2696"/>
        <pc:sldMkLst>
          <pc:docMk/>
          <pc:sldMk cId="555688775" sldId="268"/>
        </pc:sldMkLst>
      </pc:sldChg>
      <pc:sldChg chg="addSp delSp modSp del">
        <pc:chgData name="Giuseppe Tomassetti" userId="602e5fa9-ac8c-4882-a6c6-5d2537fdee56" providerId="ADAL" clId="{F0FF09F5-B672-4CE4-AA74-F516FA6BCC8F}" dt="2023-09-08T12:22:14.064" v="223" actId="2696"/>
        <pc:sldMkLst>
          <pc:docMk/>
          <pc:sldMk cId="3573224034" sldId="269"/>
        </pc:sldMkLst>
        <pc:picChg chg="del mod">
          <ac:chgData name="Giuseppe Tomassetti" userId="602e5fa9-ac8c-4882-a6c6-5d2537fdee56" providerId="ADAL" clId="{F0FF09F5-B672-4CE4-AA74-F516FA6BCC8F}" dt="2023-09-08T12:05:56.533" v="2"/>
          <ac:picMkLst>
            <pc:docMk/>
            <pc:sldMk cId="3573224034" sldId="269"/>
            <ac:picMk id="3" creationId="{C2C5347E-DD98-4F02-B03B-E2DBB78829B1}"/>
          </ac:picMkLst>
        </pc:picChg>
        <pc:picChg chg="add">
          <ac:chgData name="Giuseppe Tomassetti" userId="602e5fa9-ac8c-4882-a6c6-5d2537fdee56" providerId="ADAL" clId="{F0FF09F5-B672-4CE4-AA74-F516FA6BCC8F}" dt="2023-09-08T12:05:57.373" v="3"/>
          <ac:picMkLst>
            <pc:docMk/>
            <pc:sldMk cId="3573224034" sldId="269"/>
            <ac:picMk id="19" creationId="{8EADF1E8-7F3F-479A-92F2-9C7B2B39E0E1}"/>
          </ac:picMkLst>
        </pc:picChg>
      </pc:sldChg>
      <pc:sldChg chg="addSp delSp modSp">
        <pc:chgData name="Giuseppe Tomassetti" userId="602e5fa9-ac8c-4882-a6c6-5d2537fdee56" providerId="ADAL" clId="{F0FF09F5-B672-4CE4-AA74-F516FA6BCC8F}" dt="2023-09-08T12:29:41.179" v="340" actId="20577"/>
        <pc:sldMkLst>
          <pc:docMk/>
          <pc:sldMk cId="2887061199" sldId="270"/>
        </pc:sldMkLst>
        <pc:spChg chg="del">
          <ac:chgData name="Giuseppe Tomassetti" userId="602e5fa9-ac8c-4882-a6c6-5d2537fdee56" providerId="ADAL" clId="{F0FF09F5-B672-4CE4-AA74-F516FA6BCC8F}" dt="2023-09-08T12:22:19.972" v="224" actId="478"/>
          <ac:spMkLst>
            <pc:docMk/>
            <pc:sldMk cId="2887061199" sldId="270"/>
            <ac:spMk id="2" creationId="{A3925A5D-0191-B6A6-A3B7-F7528FA62166}"/>
          </ac:spMkLst>
        </pc:spChg>
        <pc:spChg chg="del">
          <ac:chgData name="Giuseppe Tomassetti" userId="602e5fa9-ac8c-4882-a6c6-5d2537fdee56" providerId="ADAL" clId="{F0FF09F5-B672-4CE4-AA74-F516FA6BCC8F}" dt="2023-09-08T12:22:19.972" v="224" actId="478"/>
          <ac:spMkLst>
            <pc:docMk/>
            <pc:sldMk cId="2887061199" sldId="270"/>
            <ac:spMk id="4" creationId="{3F98BFED-3219-1C56-EFCC-092049B8D100}"/>
          </ac:spMkLst>
        </pc:spChg>
        <pc:spChg chg="add mod">
          <ac:chgData name="Giuseppe Tomassetti" userId="602e5fa9-ac8c-4882-a6c6-5d2537fdee56" providerId="ADAL" clId="{F0FF09F5-B672-4CE4-AA74-F516FA6BCC8F}" dt="2023-09-08T12:23:30.811" v="243" actId="1037"/>
          <ac:spMkLst>
            <pc:docMk/>
            <pc:sldMk cId="2887061199" sldId="270"/>
            <ac:spMk id="10" creationId="{5E6ADD87-6273-4E20-9BB5-E04EC5FE7303}"/>
          </ac:spMkLst>
        </pc:spChg>
        <pc:spChg chg="add mod">
          <ac:chgData name="Giuseppe Tomassetti" userId="602e5fa9-ac8c-4882-a6c6-5d2537fdee56" providerId="ADAL" clId="{F0FF09F5-B672-4CE4-AA74-F516FA6BCC8F}" dt="2023-09-08T12:26:28.635" v="300" actId="20577"/>
          <ac:spMkLst>
            <pc:docMk/>
            <pc:sldMk cId="2887061199" sldId="270"/>
            <ac:spMk id="11" creationId="{78528F95-8922-4418-AE43-ED955C48E1E2}"/>
          </ac:spMkLst>
        </pc:spChg>
        <pc:spChg chg="add mod">
          <ac:chgData name="Giuseppe Tomassetti" userId="602e5fa9-ac8c-4882-a6c6-5d2537fdee56" providerId="ADAL" clId="{F0FF09F5-B672-4CE4-AA74-F516FA6BCC8F}" dt="2023-09-08T12:26:47.546" v="305" actId="20577"/>
          <ac:spMkLst>
            <pc:docMk/>
            <pc:sldMk cId="2887061199" sldId="270"/>
            <ac:spMk id="12" creationId="{35DE4156-111F-4ACC-8038-3DAFE0EADF66}"/>
          </ac:spMkLst>
        </pc:spChg>
        <pc:spChg chg="add">
          <ac:chgData name="Giuseppe Tomassetti" userId="602e5fa9-ac8c-4882-a6c6-5d2537fdee56" providerId="ADAL" clId="{F0FF09F5-B672-4CE4-AA74-F516FA6BCC8F}" dt="2023-09-08T12:22:27.913" v="226"/>
          <ac:spMkLst>
            <pc:docMk/>
            <pc:sldMk cId="2887061199" sldId="270"/>
            <ac:spMk id="21" creationId="{DBFD0C58-B0ED-48DE-B6AE-26F83A29D5A3}"/>
          </ac:spMkLst>
        </pc:spChg>
        <pc:spChg chg="add">
          <ac:chgData name="Giuseppe Tomassetti" userId="602e5fa9-ac8c-4882-a6c6-5d2537fdee56" providerId="ADAL" clId="{F0FF09F5-B672-4CE4-AA74-F516FA6BCC8F}" dt="2023-09-08T12:22:27.913" v="226"/>
          <ac:spMkLst>
            <pc:docMk/>
            <pc:sldMk cId="2887061199" sldId="270"/>
            <ac:spMk id="22" creationId="{63C6CE76-2CA1-40C2-9E8C-510F0541B31F}"/>
          </ac:spMkLst>
        </pc:spChg>
        <pc:spChg chg="add mod">
          <ac:chgData name="Giuseppe Tomassetti" userId="602e5fa9-ac8c-4882-a6c6-5d2537fdee56" providerId="ADAL" clId="{F0FF09F5-B672-4CE4-AA74-F516FA6BCC8F}" dt="2023-09-08T12:23:50.202" v="252" actId="1035"/>
          <ac:spMkLst>
            <pc:docMk/>
            <pc:sldMk cId="2887061199" sldId="270"/>
            <ac:spMk id="23" creationId="{C5F66782-0D67-4E52-AD68-B77591139F05}"/>
          </ac:spMkLst>
        </pc:spChg>
        <pc:spChg chg="add">
          <ac:chgData name="Giuseppe Tomassetti" userId="602e5fa9-ac8c-4882-a6c6-5d2537fdee56" providerId="ADAL" clId="{F0FF09F5-B672-4CE4-AA74-F516FA6BCC8F}" dt="2023-09-08T12:22:27.913" v="226"/>
          <ac:spMkLst>
            <pc:docMk/>
            <pc:sldMk cId="2887061199" sldId="270"/>
            <ac:spMk id="24" creationId="{6A2456E5-96ED-42AC-B3BD-1CF677EEFC1D}"/>
          </ac:spMkLst>
        </pc:spChg>
        <pc:spChg chg="add mod">
          <ac:chgData name="Giuseppe Tomassetti" userId="602e5fa9-ac8c-4882-a6c6-5d2537fdee56" providerId="ADAL" clId="{F0FF09F5-B672-4CE4-AA74-F516FA6BCC8F}" dt="2023-09-08T12:23:23.922" v="240" actId="1036"/>
          <ac:spMkLst>
            <pc:docMk/>
            <pc:sldMk cId="2887061199" sldId="270"/>
            <ac:spMk id="26" creationId="{6BB0262A-0176-4301-BB31-FCFB95D903C3}"/>
          </ac:spMkLst>
        </pc:spChg>
        <pc:spChg chg="add mod">
          <ac:chgData name="Giuseppe Tomassetti" userId="602e5fa9-ac8c-4882-a6c6-5d2537fdee56" providerId="ADAL" clId="{F0FF09F5-B672-4CE4-AA74-F516FA6BCC8F}" dt="2023-09-08T12:29:41.179" v="340" actId="20577"/>
          <ac:spMkLst>
            <pc:docMk/>
            <pc:sldMk cId="2887061199" sldId="270"/>
            <ac:spMk id="27" creationId="{CD5DE320-C15F-4F87-A4EE-9BE407A1AE9B}"/>
          </ac:spMkLst>
        </pc:spChg>
        <pc:spChg chg="add">
          <ac:chgData name="Giuseppe Tomassetti" userId="602e5fa9-ac8c-4882-a6c6-5d2537fdee56" providerId="ADAL" clId="{F0FF09F5-B672-4CE4-AA74-F516FA6BCC8F}" dt="2023-09-08T12:22:27.913" v="226"/>
          <ac:spMkLst>
            <pc:docMk/>
            <pc:sldMk cId="2887061199" sldId="270"/>
            <ac:spMk id="29" creationId="{89693D74-8A04-43D0-B8D5-452B9BA1D9FF}"/>
          </ac:spMkLst>
        </pc:spChg>
        <pc:spChg chg="add mod">
          <ac:chgData name="Giuseppe Tomassetti" userId="602e5fa9-ac8c-4882-a6c6-5d2537fdee56" providerId="ADAL" clId="{F0FF09F5-B672-4CE4-AA74-F516FA6BCC8F}" dt="2023-09-08T12:24:04.491" v="254" actId="1076"/>
          <ac:spMkLst>
            <pc:docMk/>
            <pc:sldMk cId="2887061199" sldId="270"/>
            <ac:spMk id="30" creationId="{F85336F2-E4C2-49D8-8F65-7F485DAC072A}"/>
          </ac:spMkLst>
        </pc:spChg>
        <pc:grpChg chg="del">
          <ac:chgData name="Giuseppe Tomassetti" userId="602e5fa9-ac8c-4882-a6c6-5d2537fdee56" providerId="ADAL" clId="{F0FF09F5-B672-4CE4-AA74-F516FA6BCC8F}" dt="2023-09-08T12:22:23.835" v="225" actId="478"/>
          <ac:grpSpMkLst>
            <pc:docMk/>
            <pc:sldMk cId="2887061199" sldId="270"/>
            <ac:grpSpMk id="13" creationId="{3329BFC8-861E-1D3E-098F-D8AFEDC95F71}"/>
          </ac:grpSpMkLst>
        </pc:grpChg>
        <pc:grpChg chg="add del">
          <ac:chgData name="Giuseppe Tomassetti" userId="602e5fa9-ac8c-4882-a6c6-5d2537fdee56" providerId="ADAL" clId="{F0FF09F5-B672-4CE4-AA74-F516FA6BCC8F}" dt="2023-09-08T12:24:26.169" v="257"/>
          <ac:grpSpMkLst>
            <pc:docMk/>
            <pc:sldMk cId="2887061199" sldId="270"/>
            <ac:grpSpMk id="31" creationId="{EA008136-C1D2-47A5-B883-C711509F4B22}"/>
          </ac:grpSpMkLst>
        </pc:grpChg>
        <pc:picChg chg="del mod">
          <ac:chgData name="Giuseppe Tomassetti" userId="602e5fa9-ac8c-4882-a6c6-5d2537fdee56" providerId="ADAL" clId="{F0FF09F5-B672-4CE4-AA74-F516FA6BCC8F}" dt="2023-09-08T12:06:13.646" v="17" actId="478"/>
          <ac:picMkLst>
            <pc:docMk/>
            <pc:sldMk cId="2887061199" sldId="270"/>
            <ac:picMk id="3" creationId="{C2C5347E-DD98-4F02-B03B-E2DBB78829B1}"/>
          </ac:picMkLst>
        </pc:picChg>
        <pc:picChg chg="del mod ord">
          <ac:chgData name="Giuseppe Tomassetti" userId="602e5fa9-ac8c-4882-a6c6-5d2537fdee56" providerId="ADAL" clId="{F0FF09F5-B672-4CE4-AA74-F516FA6BCC8F}" dt="2023-09-08T12:22:19.972" v="224" actId="478"/>
          <ac:picMkLst>
            <pc:docMk/>
            <pc:sldMk cId="2887061199" sldId="270"/>
            <ac:picMk id="7" creationId="{9AFA9839-E818-4B25-AC38-4ADE2A06187B}"/>
          </ac:picMkLst>
        </pc:picChg>
        <pc:cxnChg chg="add">
          <ac:chgData name="Giuseppe Tomassetti" userId="602e5fa9-ac8c-4882-a6c6-5d2537fdee56" providerId="ADAL" clId="{F0FF09F5-B672-4CE4-AA74-F516FA6BCC8F}" dt="2023-09-08T12:22:27.913" v="226"/>
          <ac:cxnSpMkLst>
            <pc:docMk/>
            <pc:sldMk cId="2887061199" sldId="270"/>
            <ac:cxnSpMk id="19" creationId="{9922504F-1A0B-4E5E-9E4C-2A86645C325F}"/>
          </ac:cxnSpMkLst>
        </pc:cxnChg>
        <pc:cxnChg chg="add">
          <ac:chgData name="Giuseppe Tomassetti" userId="602e5fa9-ac8c-4882-a6c6-5d2537fdee56" providerId="ADAL" clId="{F0FF09F5-B672-4CE4-AA74-F516FA6BCC8F}" dt="2023-09-08T12:22:27.913" v="226"/>
          <ac:cxnSpMkLst>
            <pc:docMk/>
            <pc:sldMk cId="2887061199" sldId="270"/>
            <ac:cxnSpMk id="20" creationId="{47249CFC-1BC1-4BFD-8FDB-A2CD3E484180}"/>
          </ac:cxnSpMkLst>
        </pc:cxnChg>
        <pc:cxnChg chg="add mod">
          <ac:chgData name="Giuseppe Tomassetti" userId="602e5fa9-ac8c-4882-a6c6-5d2537fdee56" providerId="ADAL" clId="{F0FF09F5-B672-4CE4-AA74-F516FA6BCC8F}" dt="2023-09-08T12:23:46.235" v="245" actId="1035"/>
          <ac:cxnSpMkLst>
            <pc:docMk/>
            <pc:sldMk cId="2887061199" sldId="270"/>
            <ac:cxnSpMk id="25" creationId="{2D1D41E6-BC0B-4436-84F4-8AEA00CED466}"/>
          </ac:cxnSpMkLst>
        </pc:cxnChg>
        <pc:cxnChg chg="add">
          <ac:chgData name="Giuseppe Tomassetti" userId="602e5fa9-ac8c-4882-a6c6-5d2537fdee56" providerId="ADAL" clId="{F0FF09F5-B672-4CE4-AA74-F516FA6BCC8F}" dt="2023-09-08T12:22:27.913" v="226"/>
          <ac:cxnSpMkLst>
            <pc:docMk/>
            <pc:sldMk cId="2887061199" sldId="270"/>
            <ac:cxnSpMk id="28" creationId="{8A2E3545-41A2-4044-BFA9-BBB1E5F29919}"/>
          </ac:cxnSpMkLst>
        </pc:cxnChg>
      </pc:sldChg>
      <pc:sldChg chg="addSp delSp modSp">
        <pc:chgData name="Giuseppe Tomassetti" userId="602e5fa9-ac8c-4882-a6c6-5d2537fdee56" providerId="ADAL" clId="{F0FF09F5-B672-4CE4-AA74-F516FA6BCC8F}" dt="2023-09-08T12:29:37.292" v="338" actId="20577"/>
        <pc:sldMkLst>
          <pc:docMk/>
          <pc:sldMk cId="2665127874" sldId="271"/>
        </pc:sldMkLst>
        <pc:spChg chg="del">
          <ac:chgData name="Giuseppe Tomassetti" userId="602e5fa9-ac8c-4882-a6c6-5d2537fdee56" providerId="ADAL" clId="{F0FF09F5-B672-4CE4-AA74-F516FA6BCC8F}" dt="2023-09-08T12:24:33.546" v="258" actId="478"/>
          <ac:spMkLst>
            <pc:docMk/>
            <pc:sldMk cId="2665127874" sldId="271"/>
            <ac:spMk id="2" creationId="{A3925A5D-0191-B6A6-A3B7-F7528FA62166}"/>
          </ac:spMkLst>
        </pc:spChg>
        <pc:spChg chg="del">
          <ac:chgData name="Giuseppe Tomassetti" userId="602e5fa9-ac8c-4882-a6c6-5d2537fdee56" providerId="ADAL" clId="{F0FF09F5-B672-4CE4-AA74-F516FA6BCC8F}" dt="2023-09-08T12:24:33.546" v="258" actId="478"/>
          <ac:spMkLst>
            <pc:docMk/>
            <pc:sldMk cId="2665127874" sldId="271"/>
            <ac:spMk id="4" creationId="{3F98BFED-3219-1C56-EFCC-092049B8D100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3" creationId="{16AEE8FD-76F4-45D5-8459-4EE685617107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4" creationId="{194CDDA9-C3B4-429B-B294-DDCBFBA511A9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5" creationId="{539277C9-E9CE-42F1-AD89-7BB089F82501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6" creationId="{8E156AE4-EB88-4561-A747-554E93334F28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8" creationId="{CB186B7B-4C9D-44D4-B627-C1DB421A589D}"/>
          </ac:spMkLst>
        </pc:spChg>
        <pc:spChg chg="add mod">
          <ac:chgData name="Giuseppe Tomassetti" userId="602e5fa9-ac8c-4882-a6c6-5d2537fdee56" providerId="ADAL" clId="{F0FF09F5-B672-4CE4-AA74-F516FA6BCC8F}" dt="2023-09-08T12:29:37.292" v="338" actId="20577"/>
          <ac:spMkLst>
            <pc:docMk/>
            <pc:sldMk cId="2665127874" sldId="271"/>
            <ac:spMk id="29" creationId="{30717374-C6DA-4CC4-BAEF-FA7939992D50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31" creationId="{C622E600-3A00-44D5-AE38-0EA7773031A9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32" creationId="{C8ECA232-AD79-49D2-B5C5-478BFB6A7CA7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33" creationId="{EBB7D748-2A14-434C-8E56-04BD20AFDA7C}"/>
          </ac:spMkLst>
        </pc:spChg>
        <pc:grpChg chg="del">
          <ac:chgData name="Giuseppe Tomassetti" userId="602e5fa9-ac8c-4882-a6c6-5d2537fdee56" providerId="ADAL" clId="{F0FF09F5-B672-4CE4-AA74-F516FA6BCC8F}" dt="2023-09-08T12:24:44.478" v="260" actId="165"/>
          <ac:grpSpMkLst>
            <pc:docMk/>
            <pc:sldMk cId="2665127874" sldId="271"/>
            <ac:grpSpMk id="7" creationId="{D34A6333-6727-F698-02EC-71810B73DDF9}"/>
          </ac:grpSpMkLst>
        </pc:grpChg>
        <pc:grpChg chg="del">
          <ac:chgData name="Giuseppe Tomassetti" userId="602e5fa9-ac8c-4882-a6c6-5d2537fdee56" providerId="ADAL" clId="{F0FF09F5-B672-4CE4-AA74-F516FA6BCC8F}" dt="2023-09-08T12:24:33.546" v="258" actId="478"/>
          <ac:grpSpMkLst>
            <pc:docMk/>
            <pc:sldMk cId="2665127874" sldId="271"/>
            <ac:grpSpMk id="13" creationId="{3329BFC8-861E-1D3E-098F-D8AFEDC95F71}"/>
          </ac:grpSpMkLst>
        </pc:grpChg>
        <pc:grpChg chg="mod topLvl">
          <ac:chgData name="Giuseppe Tomassetti" userId="602e5fa9-ac8c-4882-a6c6-5d2537fdee56" providerId="ADAL" clId="{F0FF09F5-B672-4CE4-AA74-F516FA6BCC8F}" dt="2023-09-08T12:24:44.478" v="260" actId="165"/>
          <ac:grpSpMkLst>
            <pc:docMk/>
            <pc:sldMk cId="2665127874" sldId="271"/>
            <ac:grpSpMk id="15" creationId="{9BA57A5E-0C1F-E89A-E0FC-D7EAE8EA51A5}"/>
          </ac:grpSpMkLst>
        </pc:grpChg>
        <pc:picChg chg="del">
          <ac:chgData name="Giuseppe Tomassetti" userId="602e5fa9-ac8c-4882-a6c6-5d2537fdee56" providerId="ADAL" clId="{F0FF09F5-B672-4CE4-AA74-F516FA6BCC8F}" dt="2023-09-08T12:06:50.983" v="28" actId="478"/>
          <ac:picMkLst>
            <pc:docMk/>
            <pc:sldMk cId="2665127874" sldId="271"/>
            <ac:picMk id="3" creationId="{C2C5347E-DD98-4F02-B03B-E2DBB78829B1}"/>
          </ac:picMkLst>
        </pc:picChg>
        <pc:picChg chg="add del">
          <ac:chgData name="Giuseppe Tomassetti" userId="602e5fa9-ac8c-4882-a6c6-5d2537fdee56" providerId="ADAL" clId="{F0FF09F5-B672-4CE4-AA74-F516FA6BCC8F}" dt="2023-09-08T12:06:50.544" v="27"/>
          <ac:picMkLst>
            <pc:docMk/>
            <pc:sldMk cId="2665127874" sldId="271"/>
            <ac:picMk id="19" creationId="{8702267C-917A-454B-AD74-6A2CEF60894B}"/>
          </ac:picMkLst>
        </pc:picChg>
        <pc:picChg chg="add del">
          <ac:chgData name="Giuseppe Tomassetti" userId="602e5fa9-ac8c-4882-a6c6-5d2537fdee56" providerId="ADAL" clId="{F0FF09F5-B672-4CE4-AA74-F516FA6BCC8F}" dt="2023-09-08T12:24:33.546" v="258" actId="478"/>
          <ac:picMkLst>
            <pc:docMk/>
            <pc:sldMk cId="2665127874" sldId="271"/>
            <ac:picMk id="20" creationId="{69A193B5-BB01-4159-92B3-6EEE07DDB793}"/>
          </ac:picMkLst>
        </pc:picChg>
        <pc:cxnChg chg="mod topLvl">
          <ac:chgData name="Giuseppe Tomassetti" userId="602e5fa9-ac8c-4882-a6c6-5d2537fdee56" providerId="ADAL" clId="{F0FF09F5-B672-4CE4-AA74-F516FA6BCC8F}" dt="2023-09-08T12:24:44.478" v="260" actId="165"/>
          <ac:cxnSpMkLst>
            <pc:docMk/>
            <pc:sldMk cId="2665127874" sldId="271"/>
            <ac:cxnSpMk id="5" creationId="{E1363C5D-745C-8AFA-F992-784F7D8FC3B6}"/>
          </ac:cxnSpMkLst>
        </pc:cxnChg>
        <pc:cxnChg chg="add">
          <ac:chgData name="Giuseppe Tomassetti" userId="602e5fa9-ac8c-4882-a6c6-5d2537fdee56" providerId="ADAL" clId="{F0FF09F5-B672-4CE4-AA74-F516FA6BCC8F}" dt="2023-09-08T12:24:38.528" v="259"/>
          <ac:cxnSpMkLst>
            <pc:docMk/>
            <pc:sldMk cId="2665127874" sldId="271"/>
            <ac:cxnSpMk id="21" creationId="{A77F96E9-E4F9-4D34-95F0-59CE9CED6AED}"/>
          </ac:cxnSpMkLst>
        </pc:cxnChg>
        <pc:cxnChg chg="add">
          <ac:chgData name="Giuseppe Tomassetti" userId="602e5fa9-ac8c-4882-a6c6-5d2537fdee56" providerId="ADAL" clId="{F0FF09F5-B672-4CE4-AA74-F516FA6BCC8F}" dt="2023-09-08T12:24:38.528" v="259"/>
          <ac:cxnSpMkLst>
            <pc:docMk/>
            <pc:sldMk cId="2665127874" sldId="271"/>
            <ac:cxnSpMk id="22" creationId="{CEA3BE25-9096-4EB4-988B-8CB1A20ADCCF}"/>
          </ac:cxnSpMkLst>
        </pc:cxnChg>
        <pc:cxnChg chg="add">
          <ac:chgData name="Giuseppe Tomassetti" userId="602e5fa9-ac8c-4882-a6c6-5d2537fdee56" providerId="ADAL" clId="{F0FF09F5-B672-4CE4-AA74-F516FA6BCC8F}" dt="2023-09-08T12:24:38.528" v="259"/>
          <ac:cxnSpMkLst>
            <pc:docMk/>
            <pc:sldMk cId="2665127874" sldId="271"/>
            <ac:cxnSpMk id="27" creationId="{11802140-CF26-415A-A563-E60C2BD6CEF4}"/>
          </ac:cxnSpMkLst>
        </pc:cxnChg>
        <pc:cxnChg chg="add">
          <ac:chgData name="Giuseppe Tomassetti" userId="602e5fa9-ac8c-4882-a6c6-5d2537fdee56" providerId="ADAL" clId="{F0FF09F5-B672-4CE4-AA74-F516FA6BCC8F}" dt="2023-09-08T12:24:38.528" v="259"/>
          <ac:cxnSpMkLst>
            <pc:docMk/>
            <pc:sldMk cId="2665127874" sldId="271"/>
            <ac:cxnSpMk id="30" creationId="{0C9C27A8-7EA6-4A67-B1FD-F0D05A781196}"/>
          </ac:cxnSpMkLst>
        </pc:cxnChg>
      </pc:sldChg>
      <pc:sldChg chg="addSp delSp modSp del">
        <pc:chgData name="Giuseppe Tomassetti" userId="602e5fa9-ac8c-4882-a6c6-5d2537fdee56" providerId="ADAL" clId="{F0FF09F5-B672-4CE4-AA74-F516FA6BCC8F}" dt="2023-09-08T12:25:23.162" v="266" actId="2696"/>
        <pc:sldMkLst>
          <pc:docMk/>
          <pc:sldMk cId="532062614" sldId="272"/>
        </pc:sldMkLst>
        <pc:picChg chg="del">
          <ac:chgData name="Giuseppe Tomassetti" userId="602e5fa9-ac8c-4882-a6c6-5d2537fdee56" providerId="ADAL" clId="{F0FF09F5-B672-4CE4-AA74-F516FA6BCC8F}" dt="2023-09-08T12:06:55.678" v="30" actId="478"/>
          <ac:picMkLst>
            <pc:docMk/>
            <pc:sldMk cId="532062614" sldId="272"/>
            <ac:picMk id="3" creationId="{C2C5347E-DD98-4F02-B03B-E2DBB78829B1}"/>
          </ac:picMkLst>
        </pc:picChg>
        <pc:picChg chg="add mod">
          <ac:chgData name="Giuseppe Tomassetti" userId="602e5fa9-ac8c-4882-a6c6-5d2537fdee56" providerId="ADAL" clId="{F0FF09F5-B672-4CE4-AA74-F516FA6BCC8F}" dt="2023-09-08T12:06:57.792" v="32" actId="1076"/>
          <ac:picMkLst>
            <pc:docMk/>
            <pc:sldMk cId="532062614" sldId="272"/>
            <ac:picMk id="15" creationId="{DF4A13F6-569C-4AC8-A1FA-5441F0814A5E}"/>
          </ac:picMkLst>
        </pc:picChg>
      </pc:sldChg>
      <pc:sldChg chg="addSp delSp modSp del">
        <pc:chgData name="Giuseppe Tomassetti" userId="602e5fa9-ac8c-4882-a6c6-5d2537fdee56" providerId="ADAL" clId="{F0FF09F5-B672-4CE4-AA74-F516FA6BCC8F}" dt="2023-09-08T12:25:24.122" v="267" actId="2696"/>
        <pc:sldMkLst>
          <pc:docMk/>
          <pc:sldMk cId="506241854" sldId="274"/>
        </pc:sldMkLst>
        <pc:picChg chg="del">
          <ac:chgData name="Giuseppe Tomassetti" userId="602e5fa9-ac8c-4882-a6c6-5d2537fdee56" providerId="ADAL" clId="{F0FF09F5-B672-4CE4-AA74-F516FA6BCC8F}" dt="2023-09-08T12:07:00.615" v="33" actId="478"/>
          <ac:picMkLst>
            <pc:docMk/>
            <pc:sldMk cId="506241854" sldId="274"/>
            <ac:picMk id="3" creationId="{C2C5347E-DD98-4F02-B03B-E2DBB78829B1}"/>
          </ac:picMkLst>
        </pc:picChg>
        <pc:picChg chg="add mod">
          <ac:chgData name="Giuseppe Tomassetti" userId="602e5fa9-ac8c-4882-a6c6-5d2537fdee56" providerId="ADAL" clId="{F0FF09F5-B672-4CE4-AA74-F516FA6BCC8F}" dt="2023-09-08T12:07:02.896" v="35" actId="1076"/>
          <ac:picMkLst>
            <pc:docMk/>
            <pc:sldMk cId="506241854" sldId="274"/>
            <ac:picMk id="17" creationId="{B6DCDD18-326E-4C4D-BCD7-DC5714716322}"/>
          </ac:picMkLst>
        </pc:picChg>
      </pc:sldChg>
      <pc:sldChg chg="addSp delSp modSp del">
        <pc:chgData name="Giuseppe Tomassetti" userId="602e5fa9-ac8c-4882-a6c6-5d2537fdee56" providerId="ADAL" clId="{F0FF09F5-B672-4CE4-AA74-F516FA6BCC8F}" dt="2023-09-08T12:44:12.849" v="633" actId="2696"/>
        <pc:sldMkLst>
          <pc:docMk/>
          <pc:sldMk cId="485327313" sldId="275"/>
        </pc:sldMkLst>
        <pc:spChg chg="del">
          <ac:chgData name="Giuseppe Tomassetti" userId="602e5fa9-ac8c-4882-a6c6-5d2537fdee56" providerId="ADAL" clId="{F0FF09F5-B672-4CE4-AA74-F516FA6BCC8F}" dt="2023-09-08T12:33:50.474" v="361" actId="478"/>
          <ac:spMkLst>
            <pc:docMk/>
            <pc:sldMk cId="485327313" sldId="275"/>
            <ac:spMk id="11" creationId="{CFCF9EF4-AB79-5D84-8FF9-AABB39E6D5F1}"/>
          </ac:spMkLst>
        </pc:spChg>
        <pc:spChg chg="del">
          <ac:chgData name="Giuseppe Tomassetti" userId="602e5fa9-ac8c-4882-a6c6-5d2537fdee56" providerId="ADAL" clId="{F0FF09F5-B672-4CE4-AA74-F516FA6BCC8F}" dt="2023-09-08T12:33:50.474" v="361" actId="478"/>
          <ac:spMkLst>
            <pc:docMk/>
            <pc:sldMk cId="485327313" sldId="275"/>
            <ac:spMk id="12" creationId="{295F6ACB-5E2E-55B9-153F-ED44A2B17B44}"/>
          </ac:spMkLst>
        </pc:spChg>
        <pc:grpChg chg="add mod">
          <ac:chgData name="Giuseppe Tomassetti" userId="602e5fa9-ac8c-4882-a6c6-5d2537fdee56" providerId="ADAL" clId="{F0FF09F5-B672-4CE4-AA74-F516FA6BCC8F}" dt="2023-09-08T12:33:58.297" v="363" actId="1076"/>
          <ac:grpSpMkLst>
            <pc:docMk/>
            <pc:sldMk cId="485327313" sldId="275"/>
            <ac:grpSpMk id="14" creationId="{8DBEE5A8-F7F8-40BE-97AE-8AD23A0E4E8E}"/>
          </ac:grpSpMkLst>
        </pc:grpChg>
        <pc:picChg chg="del mod ord">
          <ac:chgData name="Giuseppe Tomassetti" userId="602e5fa9-ac8c-4882-a6c6-5d2537fdee56" providerId="ADAL" clId="{F0FF09F5-B672-4CE4-AA74-F516FA6BCC8F}" dt="2023-09-08T12:11:37.700" v="70" actId="478"/>
          <ac:picMkLst>
            <pc:docMk/>
            <pc:sldMk cId="485327313" sldId="275"/>
            <ac:picMk id="3" creationId="{AC465EFB-5432-4F6E-967A-C75255BACAD3}"/>
          </ac:picMkLst>
        </pc:picChg>
        <pc:picChg chg="del mod ord">
          <ac:chgData name="Giuseppe Tomassetti" userId="602e5fa9-ac8c-4882-a6c6-5d2537fdee56" providerId="ADAL" clId="{F0FF09F5-B672-4CE4-AA74-F516FA6BCC8F}" dt="2023-09-08T12:11:52.568" v="87" actId="478"/>
          <ac:picMkLst>
            <pc:docMk/>
            <pc:sldMk cId="485327313" sldId="275"/>
            <ac:picMk id="5" creationId="{C6AC2CB7-0ECA-441C-A04A-9F0F3490A412}"/>
          </ac:picMkLst>
        </pc:picChg>
        <pc:picChg chg="del mod">
          <ac:chgData name="Giuseppe Tomassetti" userId="602e5fa9-ac8c-4882-a6c6-5d2537fdee56" providerId="ADAL" clId="{F0FF09F5-B672-4CE4-AA74-F516FA6BCC8F}" dt="2023-09-08T12:11:29.469" v="55" actId="478"/>
          <ac:picMkLst>
            <pc:docMk/>
            <pc:sldMk cId="485327313" sldId="275"/>
            <ac:picMk id="6" creationId="{825F9784-63C3-53A2-1CFF-B363F9BF1C61}"/>
          </ac:picMkLst>
        </pc:picChg>
        <pc:picChg chg="add del mod">
          <ac:chgData name="Giuseppe Tomassetti" userId="602e5fa9-ac8c-4882-a6c6-5d2537fdee56" providerId="ADAL" clId="{F0FF09F5-B672-4CE4-AA74-F516FA6BCC8F}" dt="2023-09-08T12:07:45.574" v="39" actId="478"/>
          <ac:picMkLst>
            <pc:docMk/>
            <pc:sldMk cId="485327313" sldId="275"/>
            <ac:picMk id="7" creationId="{6CD9A966-83D6-41E0-97C8-D8173AC00CA1}"/>
          </ac:picMkLst>
        </pc:picChg>
        <pc:picChg chg="del">
          <ac:chgData name="Giuseppe Tomassetti" userId="602e5fa9-ac8c-4882-a6c6-5d2537fdee56" providerId="ADAL" clId="{F0FF09F5-B672-4CE4-AA74-F516FA6BCC8F}" dt="2023-09-08T12:33:50.474" v="361" actId="478"/>
          <ac:picMkLst>
            <pc:docMk/>
            <pc:sldMk cId="485327313" sldId="275"/>
            <ac:picMk id="9" creationId="{FD5883BF-7038-70C8-BB57-E45CF91A4A3E}"/>
          </ac:picMkLst>
        </pc:picChg>
        <pc:picChg chg="del">
          <ac:chgData name="Giuseppe Tomassetti" userId="602e5fa9-ac8c-4882-a6c6-5d2537fdee56" providerId="ADAL" clId="{F0FF09F5-B672-4CE4-AA74-F516FA6BCC8F}" dt="2023-09-08T12:07:41.136" v="36" actId="478"/>
          <ac:picMkLst>
            <pc:docMk/>
            <pc:sldMk cId="485327313" sldId="275"/>
            <ac:picMk id="10" creationId="{C874EC0D-E805-A9AD-3034-7D5262AFB5CF}"/>
          </ac:picMkLst>
        </pc:picChg>
        <pc:picChg chg="del mod ord">
          <ac:chgData name="Giuseppe Tomassetti" userId="602e5fa9-ac8c-4882-a6c6-5d2537fdee56" providerId="ADAL" clId="{F0FF09F5-B672-4CE4-AA74-F516FA6BCC8F}" dt="2023-09-08T12:34:16.069" v="378" actId="478"/>
          <ac:picMkLst>
            <pc:docMk/>
            <pc:sldMk cId="485327313" sldId="275"/>
            <ac:picMk id="13" creationId="{2D17D21D-66AB-4073-A066-6C1EA95A00A6}"/>
          </ac:picMkLst>
        </pc:picChg>
        <pc:picChg chg="mod ord">
          <ac:chgData name="Giuseppe Tomassetti" userId="602e5fa9-ac8c-4882-a6c6-5d2537fdee56" providerId="ADAL" clId="{F0FF09F5-B672-4CE4-AA74-F516FA6BCC8F}" dt="2023-09-08T12:34:16.070" v="380" actId="962"/>
          <ac:picMkLst>
            <pc:docMk/>
            <pc:sldMk cId="485327313" sldId="275"/>
            <ac:picMk id="32" creationId="{9D02C48F-A651-426B-9AE3-E2FEDE5B6D4D}"/>
          </ac:picMkLst>
        </pc:picChg>
        <pc:cxnChg chg="mod">
          <ac:chgData name="Giuseppe Tomassetti" userId="602e5fa9-ac8c-4882-a6c6-5d2537fdee56" providerId="ADAL" clId="{F0FF09F5-B672-4CE4-AA74-F516FA6BCC8F}" dt="2023-09-08T12:34:04.824" v="364"/>
          <ac:cxnSpMkLst>
            <pc:docMk/>
            <pc:sldMk cId="485327313" sldId="275"/>
            <ac:cxnSpMk id="21" creationId="{EEEAB3A3-2C43-43D3-B0E3-009122F76D10}"/>
          </ac:cxnSpMkLst>
        </pc:cxnChg>
        <pc:cxnChg chg="mod">
          <ac:chgData name="Giuseppe Tomassetti" userId="602e5fa9-ac8c-4882-a6c6-5d2537fdee56" providerId="ADAL" clId="{F0FF09F5-B672-4CE4-AA74-F516FA6BCC8F}" dt="2023-09-08T12:34:04.824" v="365"/>
          <ac:cxnSpMkLst>
            <pc:docMk/>
            <pc:sldMk cId="485327313" sldId="275"/>
            <ac:cxnSpMk id="24" creationId="{6BA2F1AC-FA76-4C60-91BA-F931FCC9F156}"/>
          </ac:cxnSpMkLst>
        </pc:cxnChg>
      </pc:sldChg>
      <pc:sldChg chg="add ord">
        <pc:chgData name="Giuseppe Tomassetti" userId="602e5fa9-ac8c-4882-a6c6-5d2537fdee56" providerId="ADAL" clId="{F0FF09F5-B672-4CE4-AA74-F516FA6BCC8F}" dt="2023-09-08T12:44:26.173" v="637"/>
        <pc:sldMkLst>
          <pc:docMk/>
          <pc:sldMk cId="2269400676" sldId="275"/>
        </pc:sldMkLst>
      </pc:sldChg>
      <pc:sldChg chg="addSp delSp modSp add del">
        <pc:chgData name="Giuseppe Tomassetti" userId="602e5fa9-ac8c-4882-a6c6-5d2537fdee56" providerId="ADAL" clId="{F0FF09F5-B672-4CE4-AA74-F516FA6BCC8F}" dt="2023-09-08T12:30:28.481" v="348"/>
        <pc:sldMkLst>
          <pc:docMk/>
          <pc:sldMk cId="2062575380" sldId="276"/>
        </pc:sldMkLst>
        <pc:spChg chg="del">
          <ac:chgData name="Giuseppe Tomassetti" userId="602e5fa9-ac8c-4882-a6c6-5d2537fdee56" providerId="ADAL" clId="{F0FF09F5-B672-4CE4-AA74-F516FA6BCC8F}" dt="2023-09-08T12:27:58.411" v="319" actId="478"/>
          <ac:spMkLst>
            <pc:docMk/>
            <pc:sldMk cId="2062575380" sldId="276"/>
            <ac:spMk id="2" creationId="{A3925A5D-0191-B6A6-A3B7-F7528FA62166}"/>
          </ac:spMkLst>
        </pc:spChg>
        <pc:spChg chg="del">
          <ac:chgData name="Giuseppe Tomassetti" userId="602e5fa9-ac8c-4882-a6c6-5d2537fdee56" providerId="ADAL" clId="{F0FF09F5-B672-4CE4-AA74-F516FA6BCC8F}" dt="2023-09-08T12:27:58.411" v="319" actId="478"/>
          <ac:spMkLst>
            <pc:docMk/>
            <pc:sldMk cId="2062575380" sldId="276"/>
            <ac:spMk id="4" creationId="{3F98BFED-3219-1C56-EFCC-092049B8D100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9" creationId="{472F6D98-83C2-454C-AB9C-70E30F68D893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0" creationId="{997A6D09-8C2C-4202-8459-1180E7BA8730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1" creationId="{41A2CB1A-C31E-4B86-81B6-1E6BD67E88D6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2" creationId="{14F08DF2-C511-4EFB-A2CF-83870E1DC425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5" creationId="{CB472DA0-AE9F-4D2A-B7D8-F6DE7F8DFFDB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6" creationId="{219677E2-2D96-4CCD-84CB-932506B01202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8" creationId="{FE9D9A25-6957-4D57-9693-60D389D837C4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9" creationId="{AEAA635B-0227-4DBD-B634-B491BBE5BB83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20" creationId="{00719A84-8FEB-4E9F-ACE9-AA0EAFDC863C}"/>
          </ac:spMkLst>
        </pc:spChg>
        <pc:spChg chg="add del">
          <ac:chgData name="Giuseppe Tomassetti" userId="602e5fa9-ac8c-4882-a6c6-5d2537fdee56" providerId="ADAL" clId="{F0FF09F5-B672-4CE4-AA74-F516FA6BCC8F}" dt="2023-09-08T12:28:08.008" v="322" actId="478"/>
          <ac:spMkLst>
            <pc:docMk/>
            <pc:sldMk cId="2062575380" sldId="276"/>
            <ac:spMk id="22" creationId="{FBB3BA8A-3241-45A6-BC04-25757C182A76}"/>
          </ac:spMkLst>
        </pc:spChg>
        <pc:spChg chg="add del">
          <ac:chgData name="Giuseppe Tomassetti" userId="602e5fa9-ac8c-4882-a6c6-5d2537fdee56" providerId="ADAL" clId="{F0FF09F5-B672-4CE4-AA74-F516FA6BCC8F}" dt="2023-09-08T12:28:08.008" v="322" actId="478"/>
          <ac:spMkLst>
            <pc:docMk/>
            <pc:sldMk cId="2062575380" sldId="276"/>
            <ac:spMk id="23" creationId="{AA1F46C3-03DD-44A6-9750-A8C726DE184F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24" creationId="{0F535904-FEA1-42CC-81D5-6C7F18BA4194}"/>
          </ac:spMkLst>
        </pc:spChg>
        <pc:grpChg chg="add mod">
          <ac:chgData name="Giuseppe Tomassetti" userId="602e5fa9-ac8c-4882-a6c6-5d2537fdee56" providerId="ADAL" clId="{F0FF09F5-B672-4CE4-AA74-F516FA6BCC8F}" dt="2023-09-08T12:30:25.945" v="346" actId="164"/>
          <ac:grpSpMkLst>
            <pc:docMk/>
            <pc:sldMk cId="2062575380" sldId="276"/>
            <ac:grpSpMk id="28" creationId="{50FE0A10-FC2F-4B4D-B722-FEADB04AE488}"/>
          </ac:grpSpMkLst>
        </pc:grpChg>
        <pc:grpChg chg="add del mod">
          <ac:chgData name="Giuseppe Tomassetti" userId="602e5fa9-ac8c-4882-a6c6-5d2537fdee56" providerId="ADAL" clId="{F0FF09F5-B672-4CE4-AA74-F516FA6BCC8F}" dt="2023-09-08T12:30:28.481" v="348"/>
          <ac:grpSpMkLst>
            <pc:docMk/>
            <pc:sldMk cId="2062575380" sldId="276"/>
            <ac:grpSpMk id="29" creationId="{E84324B5-4ACF-4149-8541-2B9228395153}"/>
          </ac:grpSpMkLst>
        </pc:grpChg>
        <pc:picChg chg="del">
          <ac:chgData name="Giuseppe Tomassetti" userId="602e5fa9-ac8c-4882-a6c6-5d2537fdee56" providerId="ADAL" clId="{F0FF09F5-B672-4CE4-AA74-F516FA6BCC8F}" dt="2023-09-08T12:27:58.411" v="319" actId="478"/>
          <ac:picMkLst>
            <pc:docMk/>
            <pc:sldMk cId="2062575380" sldId="276"/>
            <ac:picMk id="6" creationId="{F59D8918-B241-3ED0-C6CD-ADA48B4BA2C5}"/>
          </ac:picMkLst>
        </pc:pic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7" creationId="{E55A36B3-D763-4BE0-8DFE-417AD34E5C28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8" creationId="{6145890A-0FF4-420E-B37C-075C30941A08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13" creationId="{5923D79B-A540-4F57-97CE-EF56B688A1FA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17" creationId="{915F41DE-84E8-48EB-A40F-9903F56DCEAC}"/>
          </ac:cxnSpMkLst>
        </pc:cxnChg>
        <pc:cxnChg chg="add del">
          <ac:chgData name="Giuseppe Tomassetti" userId="602e5fa9-ac8c-4882-a6c6-5d2537fdee56" providerId="ADAL" clId="{F0FF09F5-B672-4CE4-AA74-F516FA6BCC8F}" dt="2023-09-08T12:28:05.947" v="321" actId="478"/>
          <ac:cxnSpMkLst>
            <pc:docMk/>
            <pc:sldMk cId="2062575380" sldId="276"/>
            <ac:cxnSpMk id="21" creationId="{09985DF0-FE49-43AC-A149-4313D0A446D0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25" creationId="{AB18D6CC-B553-41C7-873B-A2B7B40D36E4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27" creationId="{BA58855E-3DF5-4604-8C44-A8002E9E8A75}"/>
          </ac:cxnSpMkLst>
        </pc:cxnChg>
      </pc:sldChg>
      <pc:sldChg chg="add del">
        <pc:chgData name="Giuseppe Tomassetti" userId="602e5fa9-ac8c-4882-a6c6-5d2537fdee56" providerId="ADAL" clId="{F0FF09F5-B672-4CE4-AA74-F516FA6BCC8F}" dt="2023-09-08T12:43:53.001" v="608" actId="2696"/>
        <pc:sldMkLst>
          <pc:docMk/>
          <pc:sldMk cId="2620717921" sldId="277"/>
        </pc:sldMkLst>
      </pc:sldChg>
      <pc:sldChg chg="addSp modSp add">
        <pc:chgData name="Giuseppe Tomassetti" userId="602e5fa9-ac8c-4882-a6c6-5d2537fdee56" providerId="ADAL" clId="{F0FF09F5-B672-4CE4-AA74-F516FA6BCC8F}" dt="2023-09-08T12:20:21.940" v="201" actId="1076"/>
        <pc:sldMkLst>
          <pc:docMk/>
          <pc:sldMk cId="2419764673" sldId="278"/>
        </pc:sldMkLst>
        <pc:cxnChg chg="add mod">
          <ac:chgData name="Giuseppe Tomassetti" userId="602e5fa9-ac8c-4882-a6c6-5d2537fdee56" providerId="ADAL" clId="{F0FF09F5-B672-4CE4-AA74-F516FA6BCC8F}" dt="2023-09-08T12:20:21.940" v="201" actId="1076"/>
          <ac:cxnSpMkLst>
            <pc:docMk/>
            <pc:sldMk cId="2419764673" sldId="278"/>
            <ac:cxnSpMk id="16" creationId="{D040DFDE-502A-401C-B0A8-8D14A7C0078C}"/>
          </ac:cxnSpMkLst>
        </pc:cxnChg>
      </pc:sldChg>
      <pc:sldChg chg="addSp modSp add">
        <pc:chgData name="Giuseppe Tomassetti" userId="602e5fa9-ac8c-4882-a6c6-5d2537fdee56" providerId="ADAL" clId="{F0FF09F5-B672-4CE4-AA74-F516FA6BCC8F}" dt="2023-09-08T12:29:44.764" v="342" actId="20577"/>
        <pc:sldMkLst>
          <pc:docMk/>
          <pc:sldMk cId="1389699158" sldId="279"/>
        </pc:sldMkLst>
        <pc:spChg chg="mod">
          <ac:chgData name="Giuseppe Tomassetti" userId="602e5fa9-ac8c-4882-a6c6-5d2537fdee56" providerId="ADAL" clId="{F0FF09F5-B672-4CE4-AA74-F516FA6BCC8F}" dt="2023-09-08T12:29:44.764" v="342" actId="20577"/>
          <ac:spMkLst>
            <pc:docMk/>
            <pc:sldMk cId="1389699158" sldId="279"/>
            <ac:spMk id="2" creationId="{0C8B477D-4605-412F-BF0E-08AD3606ABAE}"/>
          </ac:spMkLst>
        </pc:spChg>
        <pc:spChg chg="add mod">
          <ac:chgData name="Giuseppe Tomassetti" userId="602e5fa9-ac8c-4882-a6c6-5d2537fdee56" providerId="ADAL" clId="{F0FF09F5-B672-4CE4-AA74-F516FA6BCC8F}" dt="2023-09-08T12:22:01.203" v="220" actId="1076"/>
          <ac:spMkLst>
            <pc:docMk/>
            <pc:sldMk cId="1389699158" sldId="279"/>
            <ac:spMk id="4" creationId="{179C49F0-B10F-4F1F-81D9-249DDFEC19D7}"/>
          </ac:spMkLst>
        </pc:spChg>
        <pc:spChg chg="add">
          <ac:chgData name="Giuseppe Tomassetti" userId="602e5fa9-ac8c-4882-a6c6-5d2537fdee56" providerId="ADAL" clId="{F0FF09F5-B672-4CE4-AA74-F516FA6BCC8F}" dt="2023-09-08T12:24:11.144" v="255"/>
          <ac:spMkLst>
            <pc:docMk/>
            <pc:sldMk cId="1389699158" sldId="279"/>
            <ac:spMk id="26" creationId="{F7D9CAC9-F218-4EE1-AD14-800CFE8DED63}"/>
          </ac:spMkLst>
        </pc:spChg>
        <pc:cxnChg chg="add mod">
          <ac:chgData name="Giuseppe Tomassetti" userId="602e5fa9-ac8c-4882-a6c6-5d2537fdee56" providerId="ADAL" clId="{F0FF09F5-B672-4CE4-AA74-F516FA6BCC8F}" dt="2023-09-08T12:21:26.748" v="213" actId="1076"/>
          <ac:cxnSpMkLst>
            <pc:docMk/>
            <pc:sldMk cId="1389699158" sldId="279"/>
            <ac:cxnSpMk id="25" creationId="{A6B48C90-357A-4188-9B25-99457D76F4B6}"/>
          </ac:cxnSpMkLst>
        </pc:cxnChg>
      </pc:sldChg>
      <pc:sldChg chg="add del">
        <pc:chgData name="Giuseppe Tomassetti" userId="602e5fa9-ac8c-4882-a6c6-5d2537fdee56" providerId="ADAL" clId="{F0FF09F5-B672-4CE4-AA74-F516FA6BCC8F}" dt="2023-09-08T12:22:09.160" v="222"/>
        <pc:sldMkLst>
          <pc:docMk/>
          <pc:sldMk cId="1204128447" sldId="280"/>
        </pc:sldMkLst>
      </pc:sldChg>
      <pc:sldChg chg="addSp modSp add">
        <pc:chgData name="Giuseppe Tomassetti" userId="602e5fa9-ac8c-4882-a6c6-5d2537fdee56" providerId="ADAL" clId="{F0FF09F5-B672-4CE4-AA74-F516FA6BCC8F}" dt="2023-09-08T12:29:33.650" v="336" actId="20577"/>
        <pc:sldMkLst>
          <pc:docMk/>
          <pc:sldMk cId="3922412610" sldId="280"/>
        </pc:sldMkLst>
        <pc:spChg chg="mod">
          <ac:chgData name="Giuseppe Tomassetti" userId="602e5fa9-ac8c-4882-a6c6-5d2537fdee56" providerId="ADAL" clId="{F0FF09F5-B672-4CE4-AA74-F516FA6BCC8F}" dt="2023-09-08T12:29:33.650" v="336" actId="20577"/>
          <ac:spMkLst>
            <pc:docMk/>
            <pc:sldMk cId="3922412610" sldId="280"/>
            <ac:spMk id="29" creationId="{30717374-C6DA-4CC4-BAEF-FA7939992D50}"/>
          </ac:spMkLst>
        </pc:spChg>
        <pc:cxnChg chg="add mod">
          <ac:chgData name="Giuseppe Tomassetti" userId="602e5fa9-ac8c-4882-a6c6-5d2537fdee56" providerId="ADAL" clId="{F0FF09F5-B672-4CE4-AA74-F516FA6BCC8F}" dt="2023-09-08T12:24:59.283" v="263" actId="1076"/>
          <ac:cxnSpMkLst>
            <pc:docMk/>
            <pc:sldMk cId="3922412610" sldId="280"/>
            <ac:cxnSpMk id="34" creationId="{F4B58907-A552-45DA-81D4-67EB14E71526}"/>
          </ac:cxnSpMkLst>
        </pc:cxnChg>
      </pc:sldChg>
      <pc:sldChg chg="addSp delSp modSp add">
        <pc:chgData name="Giuseppe Tomassetti" userId="602e5fa9-ac8c-4882-a6c6-5d2537fdee56" providerId="ADAL" clId="{F0FF09F5-B672-4CE4-AA74-F516FA6BCC8F}" dt="2023-09-08T12:47:02.596" v="729" actId="478"/>
        <pc:sldMkLst>
          <pc:docMk/>
          <pc:sldMk cId="642850020" sldId="281"/>
        </pc:sldMkLst>
        <pc:spChg chg="add mod">
          <ac:chgData name="Giuseppe Tomassetti" userId="602e5fa9-ac8c-4882-a6c6-5d2537fdee56" providerId="ADAL" clId="{F0FF09F5-B672-4CE4-AA74-F516FA6BCC8F}" dt="2023-09-08T12:25:55.412" v="295" actId="1076"/>
          <ac:spMkLst>
            <pc:docMk/>
            <pc:sldMk cId="642850020" sldId="281"/>
            <ac:spMk id="2" creationId="{7495A4DA-BF88-4707-94B1-156712EEE08D}"/>
          </ac:spMkLst>
        </pc:spChg>
        <pc:spChg chg="add del mod">
          <ac:chgData name="Giuseppe Tomassetti" userId="602e5fa9-ac8c-4882-a6c6-5d2537fdee56" providerId="ADAL" clId="{F0FF09F5-B672-4CE4-AA74-F516FA6BCC8F}" dt="2023-09-08T12:46:29.862" v="724" actId="478"/>
          <ac:spMkLst>
            <pc:docMk/>
            <pc:sldMk cId="642850020" sldId="281"/>
            <ac:spMk id="3" creationId="{8F1A1525-E9C8-4384-8505-9D56068C5DBB}"/>
          </ac:spMkLst>
        </pc:spChg>
        <pc:spChg chg="add del mod">
          <ac:chgData name="Giuseppe Tomassetti" userId="602e5fa9-ac8c-4882-a6c6-5d2537fdee56" providerId="ADAL" clId="{F0FF09F5-B672-4CE4-AA74-F516FA6BCC8F}" dt="2023-09-08T12:47:02.596" v="729" actId="478"/>
          <ac:spMkLst>
            <pc:docMk/>
            <pc:sldMk cId="642850020" sldId="281"/>
            <ac:spMk id="4" creationId="{47AC1CB6-5359-404B-B3BB-845CA0389D93}"/>
          </ac:spMkLst>
        </pc:spChg>
        <pc:spChg chg="mod">
          <ac:chgData name="Giuseppe Tomassetti" userId="602e5fa9-ac8c-4882-a6c6-5d2537fdee56" providerId="ADAL" clId="{F0FF09F5-B672-4CE4-AA74-F516FA6BCC8F}" dt="2023-09-08T12:25:29.529" v="269" actId="1076"/>
          <ac:spMkLst>
            <pc:docMk/>
            <pc:sldMk cId="642850020" sldId="281"/>
            <ac:spMk id="26" creationId="{8E156AE4-EB88-4561-A747-554E93334F28}"/>
          </ac:spMkLst>
        </pc:spChg>
        <pc:spChg chg="mod">
          <ac:chgData name="Giuseppe Tomassetti" userId="602e5fa9-ac8c-4882-a6c6-5d2537fdee56" providerId="ADAL" clId="{F0FF09F5-B672-4CE4-AA74-F516FA6BCC8F}" dt="2023-09-08T12:29:30.666" v="334" actId="20577"/>
          <ac:spMkLst>
            <pc:docMk/>
            <pc:sldMk cId="642850020" sldId="281"/>
            <ac:spMk id="29" creationId="{30717374-C6DA-4CC4-BAEF-FA7939992D50}"/>
          </ac:spMkLst>
        </pc:spChg>
        <pc:spChg chg="add mod">
          <ac:chgData name="Giuseppe Tomassetti" userId="602e5fa9-ac8c-4882-a6c6-5d2537fdee56" providerId="ADAL" clId="{F0FF09F5-B672-4CE4-AA74-F516FA6BCC8F}" dt="2023-09-08T12:25:35.603" v="271" actId="1076"/>
          <ac:spMkLst>
            <pc:docMk/>
            <pc:sldMk cId="642850020" sldId="281"/>
            <ac:spMk id="35" creationId="{5F0DEBA2-77A4-4E5B-91B0-C8535AA73DBF}"/>
          </ac:spMkLst>
        </pc:spChg>
        <pc:spChg chg="add mod">
          <ac:chgData name="Giuseppe Tomassetti" userId="602e5fa9-ac8c-4882-a6c6-5d2537fdee56" providerId="ADAL" clId="{F0FF09F5-B672-4CE4-AA74-F516FA6BCC8F}" dt="2023-09-08T12:27:37.417" v="316" actId="1076"/>
          <ac:spMkLst>
            <pc:docMk/>
            <pc:sldMk cId="642850020" sldId="281"/>
            <ac:spMk id="36" creationId="{9D346322-4417-4D28-B625-3F0AD4162268}"/>
          </ac:spMkLst>
        </pc:spChg>
        <pc:spChg chg="add mod">
          <ac:chgData name="Giuseppe Tomassetti" userId="602e5fa9-ac8c-4882-a6c6-5d2537fdee56" providerId="ADAL" clId="{F0FF09F5-B672-4CE4-AA74-F516FA6BCC8F}" dt="2023-09-08T12:27:27.403" v="314" actId="1076"/>
          <ac:spMkLst>
            <pc:docMk/>
            <pc:sldMk cId="642850020" sldId="281"/>
            <ac:spMk id="37" creationId="{EE577948-872D-4115-A685-731BA3B66281}"/>
          </ac:spMkLst>
        </pc:spChg>
        <pc:cxnChg chg="del">
          <ac:chgData name="Giuseppe Tomassetti" userId="602e5fa9-ac8c-4882-a6c6-5d2537fdee56" providerId="ADAL" clId="{F0FF09F5-B672-4CE4-AA74-F516FA6BCC8F}" dt="2023-09-08T12:26:58.409" v="306" actId="478"/>
          <ac:cxnSpMkLst>
            <pc:docMk/>
            <pc:sldMk cId="642850020" sldId="281"/>
            <ac:cxnSpMk id="5" creationId="{E1363C5D-745C-8AFA-F992-784F7D8FC3B6}"/>
          </ac:cxnSpMkLst>
        </pc:cxnChg>
      </pc:sldChg>
      <pc:sldChg chg="modSp add del">
        <pc:chgData name="Giuseppe Tomassetti" userId="602e5fa9-ac8c-4882-a6c6-5d2537fdee56" providerId="ADAL" clId="{F0FF09F5-B672-4CE4-AA74-F516FA6BCC8F}" dt="2023-09-08T12:44:12.763" v="630" actId="2696"/>
        <pc:sldMkLst>
          <pc:docMk/>
          <pc:sldMk cId="1467843415" sldId="282"/>
        </pc:sldMkLst>
        <pc:spChg chg="mod">
          <ac:chgData name="Giuseppe Tomassetti" userId="602e5fa9-ac8c-4882-a6c6-5d2537fdee56" providerId="ADAL" clId="{F0FF09F5-B672-4CE4-AA74-F516FA6BCC8F}" dt="2023-09-08T12:44:09.086" v="629" actId="20577"/>
          <ac:spMkLst>
            <pc:docMk/>
            <pc:sldMk cId="1467843415" sldId="282"/>
            <ac:spMk id="2" creationId="{58AA79A9-08E5-407A-85B7-DD3B1E92B7DE}"/>
          </ac:spMkLst>
        </pc:spChg>
        <pc:spChg chg="mod">
          <ac:chgData name="Giuseppe Tomassetti" userId="602e5fa9-ac8c-4882-a6c6-5d2537fdee56" providerId="ADAL" clId="{F0FF09F5-B672-4CE4-AA74-F516FA6BCC8F}" dt="2023-09-08T12:36:03.633" v="606" actId="20577"/>
          <ac:spMkLst>
            <pc:docMk/>
            <pc:sldMk cId="1467843415" sldId="282"/>
            <ac:spMk id="3" creationId="{33909DD8-9AAE-447E-A132-C077497137E2}"/>
          </ac:spMkLst>
        </pc:spChg>
      </pc:sldChg>
      <pc:sldChg chg="add ord">
        <pc:chgData name="Giuseppe Tomassetti" userId="602e5fa9-ac8c-4882-a6c6-5d2537fdee56" providerId="ADAL" clId="{F0FF09F5-B672-4CE4-AA74-F516FA6BCC8F}" dt="2023-09-08T12:44:28.503" v="638"/>
        <pc:sldMkLst>
          <pc:docMk/>
          <pc:sldMk cId="3809057704" sldId="282"/>
        </pc:sldMkLst>
      </pc:sldChg>
      <pc:sldChg chg="modSp add ord">
        <pc:chgData name="Giuseppe Tomassetti" userId="602e5fa9-ac8c-4882-a6c6-5d2537fdee56" providerId="ADAL" clId="{F0FF09F5-B672-4CE4-AA74-F516FA6BCC8F}" dt="2023-09-08T12:45:03.316" v="714" actId="313"/>
        <pc:sldMkLst>
          <pc:docMk/>
          <pc:sldMk cId="17262459" sldId="283"/>
        </pc:sldMkLst>
        <pc:spChg chg="mod">
          <ac:chgData name="Giuseppe Tomassetti" userId="602e5fa9-ac8c-4882-a6c6-5d2537fdee56" providerId="ADAL" clId="{F0FF09F5-B672-4CE4-AA74-F516FA6BCC8F}" dt="2023-09-08T12:44:48.870" v="647" actId="20577"/>
          <ac:spMkLst>
            <pc:docMk/>
            <pc:sldMk cId="17262459" sldId="283"/>
            <ac:spMk id="2" creationId="{58AA79A9-08E5-407A-85B7-DD3B1E92B7DE}"/>
          </ac:spMkLst>
        </pc:spChg>
        <pc:spChg chg="mod">
          <ac:chgData name="Giuseppe Tomassetti" userId="602e5fa9-ac8c-4882-a6c6-5d2537fdee56" providerId="ADAL" clId="{F0FF09F5-B672-4CE4-AA74-F516FA6BCC8F}" dt="2023-09-08T12:45:03.316" v="714" actId="313"/>
          <ac:spMkLst>
            <pc:docMk/>
            <pc:sldMk cId="17262459" sldId="283"/>
            <ac:spMk id="3" creationId="{33909DD8-9AAE-447E-A132-C077497137E2}"/>
          </ac:spMkLst>
        </pc:spChg>
      </pc:sldChg>
      <pc:sldChg chg="addSp delSp modSp add">
        <pc:chgData name="Giuseppe Tomassetti" userId="602e5fa9-ac8c-4882-a6c6-5d2537fdee56" providerId="ADAL" clId="{F0FF09F5-B672-4CE4-AA74-F516FA6BCC8F}" dt="2023-09-08T13:46:19.664" v="1059" actId="962"/>
        <pc:sldMkLst>
          <pc:docMk/>
          <pc:sldMk cId="2007802296" sldId="284"/>
        </pc:sldMkLst>
        <pc:spChg chg="mod">
          <ac:chgData name="Giuseppe Tomassetti" userId="602e5fa9-ac8c-4882-a6c6-5d2537fdee56" providerId="ADAL" clId="{F0FF09F5-B672-4CE4-AA74-F516FA6BCC8F}" dt="2023-09-08T12:57:25.635" v="779" actId="1076"/>
          <ac:spMkLst>
            <pc:docMk/>
            <pc:sldMk cId="2007802296" sldId="284"/>
            <ac:spMk id="2" creationId="{D3732AE8-CF32-4BBA-8F8D-F672BE68DD2B}"/>
          </ac:spMkLst>
        </pc:spChg>
        <pc:spChg chg="del">
          <ac:chgData name="Giuseppe Tomassetti" userId="602e5fa9-ac8c-4882-a6c6-5d2537fdee56" providerId="ADAL" clId="{F0FF09F5-B672-4CE4-AA74-F516FA6BCC8F}" dt="2023-09-08T12:57:00.074" v="765" actId="478"/>
          <ac:spMkLst>
            <pc:docMk/>
            <pc:sldMk cId="2007802296" sldId="284"/>
            <ac:spMk id="3" creationId="{8EE121BF-599E-4AE3-9853-72D6E34338C8}"/>
          </ac:spMkLst>
        </pc:spChg>
        <pc:picChg chg="mod ord">
          <ac:chgData name="Giuseppe Tomassetti" userId="602e5fa9-ac8c-4882-a6c6-5d2537fdee56" providerId="ADAL" clId="{F0FF09F5-B672-4CE4-AA74-F516FA6BCC8F}" dt="2023-09-08T13:46:19.664" v="1059" actId="962"/>
          <ac:picMkLst>
            <pc:docMk/>
            <pc:sldMk cId="2007802296" sldId="284"/>
            <ac:picMk id="4" creationId="{F27E9535-EFCA-4170-BE73-52AB00417CDD}"/>
          </ac:picMkLst>
        </pc:picChg>
        <pc:picChg chg="del mod">
          <ac:chgData name="Giuseppe Tomassetti" userId="602e5fa9-ac8c-4882-a6c6-5d2537fdee56" providerId="ADAL" clId="{F0FF09F5-B672-4CE4-AA74-F516FA6BCC8F}" dt="2023-09-08T12:58:17.513" v="796" actId="478"/>
          <ac:picMkLst>
            <pc:docMk/>
            <pc:sldMk cId="2007802296" sldId="284"/>
            <ac:picMk id="5" creationId="{63FDE96C-52F7-49DF-BEC6-5A073D6C5638}"/>
          </ac:picMkLst>
        </pc:picChg>
        <pc:picChg chg="add del mod">
          <ac:chgData name="Giuseppe Tomassetti" userId="602e5fa9-ac8c-4882-a6c6-5d2537fdee56" providerId="ADAL" clId="{F0FF09F5-B672-4CE4-AA74-F516FA6BCC8F}" dt="2023-09-08T13:01:10.115" v="818"/>
          <ac:picMkLst>
            <pc:docMk/>
            <pc:sldMk cId="2007802296" sldId="284"/>
            <ac:picMk id="6" creationId="{4C438E6B-7070-41F5-8FA4-56595FF99831}"/>
          </ac:picMkLst>
        </pc:picChg>
        <pc:picChg chg="del mod ord">
          <ac:chgData name="Giuseppe Tomassetti" userId="602e5fa9-ac8c-4882-a6c6-5d2537fdee56" providerId="ADAL" clId="{F0FF09F5-B672-4CE4-AA74-F516FA6BCC8F}" dt="2023-09-08T13:01:06.141" v="814" actId="478"/>
          <ac:picMkLst>
            <pc:docMk/>
            <pc:sldMk cId="2007802296" sldId="284"/>
            <ac:picMk id="8" creationId="{698B8E1E-E0BC-484E-8B38-8DE5B8318D50}"/>
          </ac:picMkLst>
        </pc:picChg>
        <pc:picChg chg="del mod ord">
          <ac:chgData name="Giuseppe Tomassetti" userId="602e5fa9-ac8c-4882-a6c6-5d2537fdee56" providerId="ADAL" clId="{F0FF09F5-B672-4CE4-AA74-F516FA6BCC8F}" dt="2023-09-08T13:03:55.800" v="897" actId="478"/>
          <ac:picMkLst>
            <pc:docMk/>
            <pc:sldMk cId="2007802296" sldId="284"/>
            <ac:picMk id="10" creationId="{2EB22862-A54F-468C-A852-14AA6C7431E2}"/>
          </ac:picMkLst>
        </pc:picChg>
        <pc:picChg chg="add mod">
          <ac:chgData name="Giuseppe Tomassetti" userId="602e5fa9-ac8c-4882-a6c6-5d2537fdee56" providerId="ADAL" clId="{F0FF09F5-B672-4CE4-AA74-F516FA6BCC8F}" dt="2023-09-08T13:02:04.200" v="884" actId="1076"/>
          <ac:picMkLst>
            <pc:docMk/>
            <pc:sldMk cId="2007802296" sldId="284"/>
            <ac:picMk id="11" creationId="{E3D82694-45B0-48F4-A181-1F48470B2350}"/>
          </ac:picMkLst>
        </pc:picChg>
        <pc:picChg chg="del mod ord">
          <ac:chgData name="Giuseppe Tomassetti" userId="602e5fa9-ac8c-4882-a6c6-5d2537fdee56" providerId="ADAL" clId="{F0FF09F5-B672-4CE4-AA74-F516FA6BCC8F}" dt="2023-09-08T13:46:19.663" v="1057" actId="478"/>
          <ac:picMkLst>
            <pc:docMk/>
            <pc:sldMk cId="2007802296" sldId="284"/>
            <ac:picMk id="13" creationId="{E9602AF1-A11C-4030-92F4-97C06CE0E9BD}"/>
          </ac:picMkLst>
        </pc:picChg>
      </pc:sldChg>
      <pc:sldChg chg="addSp delSp modSp add">
        <pc:chgData name="Giuseppe Tomassetti" userId="602e5fa9-ac8c-4882-a6c6-5d2537fdee56" providerId="ADAL" clId="{F0FF09F5-B672-4CE4-AA74-F516FA6BCC8F}" dt="2023-09-08T13:47:09.737" v="1091" actId="115"/>
        <pc:sldMkLst>
          <pc:docMk/>
          <pc:sldMk cId="1688849104" sldId="285"/>
        </pc:sldMkLst>
        <pc:spChg chg="del">
          <ac:chgData name="Giuseppe Tomassetti" userId="602e5fa9-ac8c-4882-a6c6-5d2537fdee56" providerId="ADAL" clId="{F0FF09F5-B672-4CE4-AA74-F516FA6BCC8F}" dt="2023-09-08T13:09:13.467" v="1005"/>
          <ac:spMkLst>
            <pc:docMk/>
            <pc:sldMk cId="1688849104" sldId="285"/>
            <ac:spMk id="2" creationId="{96FDA5B2-08F2-4FC3-BCD7-42BCF09BF6D2}"/>
          </ac:spMkLst>
        </pc:spChg>
        <pc:spChg chg="del">
          <ac:chgData name="Giuseppe Tomassetti" userId="602e5fa9-ac8c-4882-a6c6-5d2537fdee56" providerId="ADAL" clId="{F0FF09F5-B672-4CE4-AA74-F516FA6BCC8F}" dt="2023-09-08T13:10:07.993" v="1025" actId="478"/>
          <ac:spMkLst>
            <pc:docMk/>
            <pc:sldMk cId="1688849104" sldId="285"/>
            <ac:spMk id="3" creationId="{2A1F7490-0CC2-4ADF-A3E8-C687FB8D74EC}"/>
          </ac:spMkLst>
        </pc:spChg>
        <pc:spChg chg="add mod">
          <ac:chgData name="Giuseppe Tomassetti" userId="602e5fa9-ac8c-4882-a6c6-5d2537fdee56" providerId="ADAL" clId="{F0FF09F5-B672-4CE4-AA74-F516FA6BCC8F}" dt="2023-09-08T13:47:09.737" v="1091" actId="115"/>
          <ac:spMkLst>
            <pc:docMk/>
            <pc:sldMk cId="1688849104" sldId="285"/>
            <ac:spMk id="4" creationId="{52C04913-1AAD-47E6-B263-72FC827E3F62}"/>
          </ac:spMkLst>
        </pc:spChg>
        <pc:picChg chg="add del mod">
          <ac:chgData name="Giuseppe Tomassetti" userId="602e5fa9-ac8c-4882-a6c6-5d2537fdee56" providerId="ADAL" clId="{F0FF09F5-B672-4CE4-AA74-F516FA6BCC8F}" dt="2023-09-08T13:13:02.820" v="1038" actId="478"/>
          <ac:picMkLst>
            <pc:docMk/>
            <pc:sldMk cId="1688849104" sldId="285"/>
            <ac:picMk id="5" creationId="{779A7F5D-82D7-49C1-9589-EA65C696A8DB}"/>
          </ac:picMkLst>
        </pc:picChg>
        <pc:picChg chg="mod ord">
          <ac:chgData name="Giuseppe Tomassetti" userId="602e5fa9-ac8c-4882-a6c6-5d2537fdee56" providerId="ADAL" clId="{F0FF09F5-B672-4CE4-AA74-F516FA6BCC8F}" dt="2023-09-08T13:13:05.007" v="1041" actId="1076"/>
          <ac:picMkLst>
            <pc:docMk/>
            <pc:sldMk cId="1688849104" sldId="285"/>
            <ac:picMk id="7" creationId="{7E4F726D-E0DB-493F-88ED-B4C100AFA6B0}"/>
          </ac:picMkLst>
        </pc:picChg>
        <pc:picChg chg="add mod">
          <ac:chgData name="Giuseppe Tomassetti" userId="602e5fa9-ac8c-4882-a6c6-5d2537fdee56" providerId="ADAL" clId="{F0FF09F5-B672-4CE4-AA74-F516FA6BCC8F}" dt="2023-09-08T13:13:31.632" v="1043" actId="1076"/>
          <ac:picMkLst>
            <pc:docMk/>
            <pc:sldMk cId="1688849104" sldId="285"/>
            <ac:picMk id="8" creationId="{C4CF0620-BE55-435E-B87B-BD94BF8739A5}"/>
          </ac:picMkLst>
        </pc:picChg>
      </pc:sldChg>
      <pc:sldChg chg="addSp delSp modSp add">
        <pc:chgData name="Giuseppe Tomassetti" userId="602e5fa9-ac8c-4882-a6c6-5d2537fdee56" providerId="ADAL" clId="{F0FF09F5-B672-4CE4-AA74-F516FA6BCC8F}" dt="2023-09-08T13:47:04.015" v="1090" actId="20577"/>
        <pc:sldMkLst>
          <pc:docMk/>
          <pc:sldMk cId="67462497" sldId="286"/>
        </pc:sldMkLst>
        <pc:spChg chg="mod">
          <ac:chgData name="Giuseppe Tomassetti" userId="602e5fa9-ac8c-4882-a6c6-5d2537fdee56" providerId="ADAL" clId="{F0FF09F5-B672-4CE4-AA74-F516FA6BCC8F}" dt="2023-09-08T13:47:04.015" v="1090" actId="20577"/>
          <ac:spMkLst>
            <pc:docMk/>
            <pc:sldMk cId="67462497" sldId="286"/>
            <ac:spMk id="2" creationId="{33276D59-3E36-4191-8A08-E6D3B0F21C0E}"/>
          </ac:spMkLst>
        </pc:spChg>
        <pc:spChg chg="add del mod">
          <ac:chgData name="Giuseppe Tomassetti" userId="602e5fa9-ac8c-4882-a6c6-5d2537fdee56" providerId="ADAL" clId="{F0FF09F5-B672-4CE4-AA74-F516FA6BCC8F}" dt="2023-09-08T13:04:03.626" v="901" actId="478"/>
          <ac:spMkLst>
            <pc:docMk/>
            <pc:sldMk cId="67462497" sldId="286"/>
            <ac:spMk id="3" creationId="{38C9045C-123E-4E39-A63A-F4F6E62F6073}"/>
          </ac:spMkLst>
        </pc:spChg>
        <pc:spChg chg="add del mod">
          <ac:chgData name="Giuseppe Tomassetti" userId="602e5fa9-ac8c-4882-a6c6-5d2537fdee56" providerId="ADAL" clId="{F0FF09F5-B672-4CE4-AA74-F516FA6BCC8F}" dt="2023-09-08T13:08:43.697" v="978" actId="478"/>
          <ac:spMkLst>
            <pc:docMk/>
            <pc:sldMk cId="67462497" sldId="286"/>
            <ac:spMk id="6" creationId="{0123FB36-D108-4D1C-A9BD-E0D3A28B0F0B}"/>
          </ac:spMkLst>
        </pc:spChg>
        <pc:picChg chg="add mod">
          <ac:chgData name="Giuseppe Tomassetti" userId="602e5fa9-ac8c-4882-a6c6-5d2537fdee56" providerId="ADAL" clId="{F0FF09F5-B672-4CE4-AA74-F516FA6BCC8F}" dt="2023-09-08T13:46:32.110" v="1060" actId="14100"/>
          <ac:picMkLst>
            <pc:docMk/>
            <pc:sldMk cId="67462497" sldId="286"/>
            <ac:picMk id="4" creationId="{98BCA485-C642-448E-AE53-047BC53688BF}"/>
          </ac:picMkLst>
        </pc:picChg>
        <pc:picChg chg="del mod">
          <ac:chgData name="Giuseppe Tomassetti" userId="602e5fa9-ac8c-4882-a6c6-5d2537fdee56" providerId="ADAL" clId="{F0FF09F5-B672-4CE4-AA74-F516FA6BCC8F}" dt="2023-09-08T13:07:56.109" v="934" actId="478"/>
          <ac:picMkLst>
            <pc:docMk/>
            <pc:sldMk cId="67462497" sldId="286"/>
            <ac:picMk id="8" creationId="{8A7E281C-0DD5-43AE-9BEA-D06841680E30}"/>
          </ac:picMkLst>
        </pc:picChg>
        <pc:picChg chg="del mod ord">
          <ac:chgData name="Giuseppe Tomassetti" userId="602e5fa9-ac8c-4882-a6c6-5d2537fdee56" providerId="ADAL" clId="{F0FF09F5-B672-4CE4-AA74-F516FA6BCC8F}" dt="2023-09-08T13:08:13.068" v="954" actId="478"/>
          <ac:picMkLst>
            <pc:docMk/>
            <pc:sldMk cId="67462497" sldId="286"/>
            <ac:picMk id="10" creationId="{CE8DE4E9-2E35-418D-96EF-4CF4CAB4F3D9}"/>
          </ac:picMkLst>
        </pc:picChg>
        <pc:picChg chg="del mod ord">
          <ac:chgData name="Giuseppe Tomassetti" userId="602e5fa9-ac8c-4882-a6c6-5d2537fdee56" providerId="ADAL" clId="{F0FF09F5-B672-4CE4-AA74-F516FA6BCC8F}" dt="2023-09-08T13:08:39.068" v="975" actId="478"/>
          <ac:picMkLst>
            <pc:docMk/>
            <pc:sldMk cId="67462497" sldId="286"/>
            <ac:picMk id="12" creationId="{638E5735-0D72-4C78-AE4F-C45275B47DE7}"/>
          </ac:picMkLst>
        </pc:picChg>
        <pc:picChg chg="del mod ord">
          <ac:chgData name="Giuseppe Tomassetti" userId="602e5fa9-ac8c-4882-a6c6-5d2537fdee56" providerId="ADAL" clId="{F0FF09F5-B672-4CE4-AA74-F516FA6BCC8F}" dt="2023-09-08T13:09:55.994" v="1022" actId="478"/>
          <ac:picMkLst>
            <pc:docMk/>
            <pc:sldMk cId="67462497" sldId="286"/>
            <ac:picMk id="14" creationId="{E5E3BE02-5076-4C43-BBD9-9E744CCE539A}"/>
          </ac:picMkLst>
        </pc:picChg>
        <pc:picChg chg="mod ord">
          <ac:chgData name="Giuseppe Tomassetti" userId="602e5fa9-ac8c-4882-a6c6-5d2537fdee56" providerId="ADAL" clId="{F0FF09F5-B672-4CE4-AA74-F516FA6BCC8F}" dt="2023-09-08T13:09:55.994" v="1024" actId="962"/>
          <ac:picMkLst>
            <pc:docMk/>
            <pc:sldMk cId="67462497" sldId="286"/>
            <ac:picMk id="16" creationId="{3C94EF14-5718-4BBF-933F-3416892CAC92}"/>
          </ac:picMkLst>
        </pc:picChg>
      </pc:sldChg>
      <pc:sldChg chg="delSp modSp add">
        <pc:chgData name="Giuseppe Tomassetti" userId="602e5fa9-ac8c-4882-a6c6-5d2537fdee56" providerId="ADAL" clId="{F0FF09F5-B672-4CE4-AA74-F516FA6BCC8F}" dt="2023-09-08T16:03:56.685" v="1392" actId="962"/>
        <pc:sldMkLst>
          <pc:docMk/>
          <pc:sldMk cId="887978624" sldId="287"/>
        </pc:sldMkLst>
        <pc:spChg chg="mod">
          <ac:chgData name="Giuseppe Tomassetti" userId="602e5fa9-ac8c-4882-a6c6-5d2537fdee56" providerId="ADAL" clId="{F0FF09F5-B672-4CE4-AA74-F516FA6BCC8F}" dt="2023-09-08T13:55:20.747" v="1210" actId="20577"/>
          <ac:spMkLst>
            <pc:docMk/>
            <pc:sldMk cId="887978624" sldId="287"/>
            <ac:spMk id="2" creationId="{C351D6C5-CCF5-4112-A72D-A5C904A513FC}"/>
          </ac:spMkLst>
        </pc:spChg>
        <pc:spChg chg="del mod">
          <ac:chgData name="Giuseppe Tomassetti" userId="602e5fa9-ac8c-4882-a6c6-5d2537fdee56" providerId="ADAL" clId="{F0FF09F5-B672-4CE4-AA74-F516FA6BCC8F}" dt="2023-09-08T13:57:57.812" v="1338" actId="478"/>
          <ac:spMkLst>
            <pc:docMk/>
            <pc:sldMk cId="887978624" sldId="287"/>
            <ac:spMk id="3" creationId="{F0B81878-874A-4411-BE9C-FE353EA3BC81}"/>
          </ac:spMkLst>
        </pc:spChg>
        <pc:picChg chg="del mod ord">
          <ac:chgData name="Giuseppe Tomassetti" userId="602e5fa9-ac8c-4882-a6c6-5d2537fdee56" providerId="ADAL" clId="{F0FF09F5-B672-4CE4-AA74-F516FA6BCC8F}" dt="2023-09-08T16:03:56.685" v="1390" actId="478"/>
          <ac:picMkLst>
            <pc:docMk/>
            <pc:sldMk cId="887978624" sldId="287"/>
            <ac:picMk id="4" creationId="{7379207B-FC21-4810-AE26-EC155090ADD0}"/>
          </ac:picMkLst>
        </pc:picChg>
        <pc:picChg chg="del mod">
          <ac:chgData name="Giuseppe Tomassetti" userId="602e5fa9-ac8c-4882-a6c6-5d2537fdee56" providerId="ADAL" clId="{F0FF09F5-B672-4CE4-AA74-F516FA6BCC8F}" dt="2023-09-08T13:57:54.754" v="1335" actId="478"/>
          <ac:picMkLst>
            <pc:docMk/>
            <pc:sldMk cId="887978624" sldId="287"/>
            <ac:picMk id="5" creationId="{7CDB1325-6658-45CC-BC7E-7603D82A96F5}"/>
          </ac:picMkLst>
        </pc:picChg>
        <pc:picChg chg="mod ord">
          <ac:chgData name="Giuseppe Tomassetti" userId="602e5fa9-ac8c-4882-a6c6-5d2537fdee56" providerId="ADAL" clId="{F0FF09F5-B672-4CE4-AA74-F516FA6BCC8F}" dt="2023-09-08T16:03:56.685" v="1392" actId="962"/>
          <ac:picMkLst>
            <pc:docMk/>
            <pc:sldMk cId="887978624" sldId="287"/>
            <ac:picMk id="6" creationId="{978560B6-BC7C-49EF-A75B-C25D230B3E24}"/>
          </ac:picMkLst>
        </pc:picChg>
        <pc:picChg chg="del mod ord">
          <ac:chgData name="Giuseppe Tomassetti" userId="602e5fa9-ac8c-4882-a6c6-5d2537fdee56" providerId="ADAL" clId="{F0FF09F5-B672-4CE4-AA74-F516FA6BCC8F}" dt="2023-09-08T16:03:47.403" v="1376" actId="478"/>
          <ac:picMkLst>
            <pc:docMk/>
            <pc:sldMk cId="887978624" sldId="287"/>
            <ac:picMk id="7" creationId="{BF58BCD6-821D-4F95-A33F-21748750EA2C}"/>
          </ac:picMkLst>
        </pc:picChg>
      </pc:sldChg>
      <pc:sldChg chg="addSp delSp modSp add">
        <pc:chgData name="Giuseppe Tomassetti" userId="602e5fa9-ac8c-4882-a6c6-5d2537fdee56" providerId="ADAL" clId="{F0FF09F5-B672-4CE4-AA74-F516FA6BCC8F}" dt="2023-09-08T14:00:26.450" v="1364" actId="1076"/>
        <pc:sldMkLst>
          <pc:docMk/>
          <pc:sldMk cId="3210924221" sldId="288"/>
        </pc:sldMkLst>
        <pc:spChg chg="mod">
          <ac:chgData name="Giuseppe Tomassetti" userId="602e5fa9-ac8c-4882-a6c6-5d2537fdee56" providerId="ADAL" clId="{F0FF09F5-B672-4CE4-AA74-F516FA6BCC8F}" dt="2023-09-08T13:47:37.865" v="1140" actId="20577"/>
          <ac:spMkLst>
            <pc:docMk/>
            <pc:sldMk cId="3210924221" sldId="288"/>
            <ac:spMk id="2" creationId="{32CBF795-2073-430C-8C82-2EFA6F1D9940}"/>
          </ac:spMkLst>
        </pc:spChg>
        <pc:spChg chg="del mod">
          <ac:chgData name="Giuseppe Tomassetti" userId="602e5fa9-ac8c-4882-a6c6-5d2537fdee56" providerId="ADAL" clId="{F0FF09F5-B672-4CE4-AA74-F516FA6BCC8F}" dt="2023-09-08T13:47:58.896" v="1185" actId="478"/>
          <ac:spMkLst>
            <pc:docMk/>
            <pc:sldMk cId="3210924221" sldId="288"/>
            <ac:spMk id="3" creationId="{F775879E-102F-4C5B-BC03-DC6C1777978C}"/>
          </ac:spMkLst>
        </pc:spChg>
        <pc:spChg chg="add del mod">
          <ac:chgData name="Giuseppe Tomassetti" userId="602e5fa9-ac8c-4882-a6c6-5d2537fdee56" providerId="ADAL" clId="{F0FF09F5-B672-4CE4-AA74-F516FA6BCC8F}" dt="2023-09-08T13:48:00.677" v="1186" actId="478"/>
          <ac:spMkLst>
            <pc:docMk/>
            <pc:sldMk cId="3210924221" sldId="288"/>
            <ac:spMk id="5" creationId="{BEF8958C-5E92-4E13-BD89-2CDCF9117CCB}"/>
          </ac:spMkLst>
        </pc:spChg>
        <pc:spChg chg="add mod">
          <ac:chgData name="Giuseppe Tomassetti" userId="602e5fa9-ac8c-4882-a6c6-5d2537fdee56" providerId="ADAL" clId="{F0FF09F5-B672-4CE4-AA74-F516FA6BCC8F}" dt="2023-09-08T14:00:23.411" v="1363" actId="1076"/>
          <ac:spMkLst>
            <pc:docMk/>
            <pc:sldMk cId="3210924221" sldId="288"/>
            <ac:spMk id="8" creationId="{E59B34BD-DA97-46F1-8033-091A6B5A8490}"/>
          </ac:spMkLst>
        </pc:spChg>
        <pc:spChg chg="add mod">
          <ac:chgData name="Giuseppe Tomassetti" userId="602e5fa9-ac8c-4882-a6c6-5d2537fdee56" providerId="ADAL" clId="{F0FF09F5-B672-4CE4-AA74-F516FA6BCC8F}" dt="2023-09-08T14:00:23.411" v="1363" actId="1076"/>
          <ac:spMkLst>
            <pc:docMk/>
            <pc:sldMk cId="3210924221" sldId="288"/>
            <ac:spMk id="9" creationId="{AB28711C-E564-46D3-8B9C-B860EA045222}"/>
          </ac:spMkLst>
        </pc:spChg>
        <pc:spChg chg="add mod">
          <ac:chgData name="Giuseppe Tomassetti" userId="602e5fa9-ac8c-4882-a6c6-5d2537fdee56" providerId="ADAL" clId="{F0FF09F5-B672-4CE4-AA74-F516FA6BCC8F}" dt="2023-09-08T14:00:23.411" v="1363" actId="1076"/>
          <ac:spMkLst>
            <pc:docMk/>
            <pc:sldMk cId="3210924221" sldId="288"/>
            <ac:spMk id="10" creationId="{A5988418-EBA8-48E8-8AA6-AF5A7739C0E7}"/>
          </ac:spMkLst>
        </pc:spChg>
        <pc:picChg chg="mod">
          <ac:chgData name="Giuseppe Tomassetti" userId="602e5fa9-ac8c-4882-a6c6-5d2537fdee56" providerId="ADAL" clId="{F0FF09F5-B672-4CE4-AA74-F516FA6BCC8F}" dt="2023-09-08T14:00:26.450" v="1364" actId="1076"/>
          <ac:picMkLst>
            <pc:docMk/>
            <pc:sldMk cId="3210924221" sldId="288"/>
            <ac:picMk id="7" creationId="{79DF781C-16ED-4762-A469-1846002DA0E9}"/>
          </ac:picMkLst>
        </pc:picChg>
        <pc:cxnChg chg="add mod">
          <ac:chgData name="Giuseppe Tomassetti" userId="602e5fa9-ac8c-4882-a6c6-5d2537fdee56" providerId="ADAL" clId="{F0FF09F5-B672-4CE4-AA74-F516FA6BCC8F}" dt="2023-09-08T14:00:23.411" v="1363" actId="1076"/>
          <ac:cxnSpMkLst>
            <pc:docMk/>
            <pc:sldMk cId="3210924221" sldId="288"/>
            <ac:cxnSpMk id="4" creationId="{542B15D0-4B74-464C-8E31-C8752721E874}"/>
          </ac:cxnSpMkLst>
        </pc:cxnChg>
        <pc:cxnChg chg="add mod">
          <ac:chgData name="Giuseppe Tomassetti" userId="602e5fa9-ac8c-4882-a6c6-5d2537fdee56" providerId="ADAL" clId="{F0FF09F5-B672-4CE4-AA74-F516FA6BCC8F}" dt="2023-09-08T14:00:23.411" v="1363" actId="1076"/>
          <ac:cxnSpMkLst>
            <pc:docMk/>
            <pc:sldMk cId="3210924221" sldId="288"/>
            <ac:cxnSpMk id="6" creationId="{A5EDAEFE-D79E-4FBC-AE2C-D0C106658944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8T14:36:12.72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30CC-FE46-827D-6F83-11853DE80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D743A-921D-0F00-BE46-4AFD8AEFB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8D207-87F5-5E9A-8F64-FF42D8AD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12052-8946-474F-E41F-4A16BE70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24D3A-A4A6-187D-AEC7-A482D94C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670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C8A9-DEE6-B939-4BE5-85982768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998D9-8C0F-087D-AD8A-99498A7C6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4D0BF-0C9C-B3A4-53A4-464E8EFF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3DD16-E013-C934-9F8F-FEEBC5B0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49C17-E5F8-2874-9480-54ABC7D7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3055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40636-F87B-31FB-10CC-B9D2E19E7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51BFA-4D9C-BE75-CCB3-077946DA6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0F754-8EE2-E21E-06A2-2CF8812A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E1F90-CBED-1977-3BEA-EE13AF7F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E06C-B81D-2EBE-5499-8FAFF8B4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590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BC3C-18BC-3CCC-D8F0-FCD7733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D1C5A-D87C-E2E1-0A26-3BDB6942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CB0CB-F983-4210-1A03-885E02BE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FC8A5-39D7-97B4-30DF-0E0FCAE3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72F75-95B1-C2BF-EC15-D1D340E9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188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C872-F700-06C0-0233-1F7638D3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23FB6-512A-95F4-1EC2-4C18399B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4DFC5-7D3B-2C45-3CF2-3D4C5A21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36B6A-8C68-5B46-7BA0-FED208F1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0D44F-DF73-0F3B-E639-110C2B03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495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5086-F1AB-8594-660E-752021C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115B-C674-ECA8-9100-5D9770812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97069-C819-6F36-DE32-59689C7F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1DD37-366B-1059-2681-66005B0B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096B-21C2-8A55-CAD3-1DACAC2D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50175-B0E0-7B4E-5B54-885BE317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486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BD9A-89BC-BA53-577F-526E70B2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F2536-8848-A3A6-EB43-4202F7824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AEB87-A0AF-1969-7B6D-A4DA03462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5ADDA-085B-91A3-B8FB-EF5B2D7DE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1A7437-E9EB-87AE-5C65-1AE438535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44727-2083-DA67-9ECD-39F30D79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4AA98-5B9C-0E99-5C5A-79000653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4733B-8ED7-4964-0A61-881093D6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4147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FC11-708B-23AA-442D-92D4F480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32469-6517-071B-6C58-4951BD55C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FFD77-ECF5-5D10-21AA-6C09C3B9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F4B3E-F08A-E43A-03C0-D563AD64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995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7B8E3-FEDC-53EF-9DB9-762DF38A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E8C1D-103D-BE72-7D42-0CBC4DA8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7D420-17C8-FDA3-837E-273C12C5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654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76C4-F969-59E4-B657-996E5A55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A81E-85D2-A8D9-3FB4-7CDDA7DF8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2ECA0-483F-E46E-B3BE-61A90D135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59E17-2553-AE90-855E-CAD58DF6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91A3C-048C-2E1A-1CCC-10F92F385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189FE-A0EA-29DF-D852-82E7F91B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5135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DEB2-4CCC-DBED-81EE-3A6D84D2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3281-6344-A575-BFC1-AA81D5D5F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84228-1FB7-1EC6-B385-92A2CA51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EEF1-BFC5-4932-6658-90465737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C81C1-A416-96AF-F599-65A2FF3B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F09CA-4F3B-2714-D305-1C4323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6893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C5E163-294F-72A4-956B-149291A1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10D70-F795-2EF5-4655-47BA145A6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A31C6-7A57-F171-6622-8392CCD1C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6D7A0-EEF9-2348-9AE3-5B9B9824E33E}" type="datetimeFigureOut">
              <a:rPr lang="en-IT" smtClean="0"/>
              <a:t>09/08/2023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FE64-341E-7E9D-BD4C-7E331B20E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B47C-110A-C401-7ADC-984DCE6E2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8047A-C61C-B549-8A62-F7E50C6973CC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876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8.emf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7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6.emf"/><Relationship Id="rId5" Type="http://schemas.openxmlformats.org/officeDocument/2006/relationships/tags" Target="../tags/tag13.xml"/><Relationship Id="rId10" Type="http://schemas.openxmlformats.org/officeDocument/2006/relationships/image" Target="../media/image35.emf"/><Relationship Id="rId4" Type="http://schemas.openxmlformats.org/officeDocument/2006/relationships/tags" Target="../tags/tag12.xml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emf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emf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4.emf"/><Relationship Id="rId5" Type="http://schemas.openxmlformats.org/officeDocument/2006/relationships/tags" Target="../tags/tag6.xml"/><Relationship Id="rId15" Type="http://schemas.openxmlformats.org/officeDocument/2006/relationships/comments" Target="../comments/comment1.xml"/><Relationship Id="rId10" Type="http://schemas.openxmlformats.org/officeDocument/2006/relationships/image" Target="../media/image13.emf"/><Relationship Id="rId4" Type="http://schemas.openxmlformats.org/officeDocument/2006/relationships/tags" Target="../tags/tag5.xml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DE52-5DCA-E429-10DD-653B764BB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Trasformazione delle tensioni e cerchi di Mohr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F483-9C1E-303B-711D-66FFED4C4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8996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magine 31" descr="\documentclass{article}&#10;\usepackage{amsmath,bbm,mathrsfs}&#10;\setlength\parindent{0em}&#10;\usepackage{geometry}&#10;\geometry{textwidth=10cm}&#10;\setlength\parskip{1em}&#10;\pagestyle{empty}&#10;\begin{document}&#10;&#10;La tensione tangenziale massima {\bf  sul piano $x-y$} \`e pari al raggio del cerchio di Mohr:&#10;$$&#10;\tau_{\rm max}=\sqrt{\left(\frac{\sigma_x-\sigma_y}{2}\right)^2+\tau_{x y}^2}&#10;$$&#10;&#10;&#10;\end{document}" title="IguanaTex Bitmap Display">
            <a:extLst>
              <a:ext uri="{FF2B5EF4-FFF2-40B4-BE49-F238E27FC236}">
                <a16:creationId xmlns:a16="http://schemas.microsoft.com/office/drawing/2014/main" id="{9D02C48F-A651-426B-9AE3-E2FEDE5B6D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96672" y="5026526"/>
            <a:ext cx="7183236" cy="152685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8DBEE5A8-F7F8-40BE-97AE-8AD23A0E4E8E}"/>
              </a:ext>
            </a:extLst>
          </p:cNvPr>
          <p:cNvGrpSpPr/>
          <p:nvPr/>
        </p:nvGrpSpPr>
        <p:grpSpPr>
          <a:xfrm>
            <a:off x="3172584" y="694481"/>
            <a:ext cx="4966346" cy="4040922"/>
            <a:chOff x="869222" y="1388962"/>
            <a:chExt cx="4966346" cy="4040922"/>
          </a:xfrm>
        </p:grpSpPr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1AFCB445-0ED7-4C85-864B-BD372D5DF926}"/>
                </a:ext>
              </a:extLst>
            </p:cNvPr>
            <p:cNvCxnSpPr/>
            <p:nvPr/>
          </p:nvCxnSpPr>
          <p:spPr>
            <a:xfrm>
              <a:off x="1887794" y="1743173"/>
              <a:ext cx="0" cy="34608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5B3703D0-875A-4C26-8707-2D2B30F3A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9222" y="3458155"/>
              <a:ext cx="47687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BEE3964B-E651-43EC-A7A9-742641A72EB7}"/>
                    </a:ext>
                  </a:extLst>
                </p:cNvPr>
                <p:cNvSpPr txBox="1"/>
                <p:nvPr/>
              </p:nvSpPr>
              <p:spPr>
                <a:xfrm>
                  <a:off x="5637992" y="3458155"/>
                  <a:ext cx="1931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BEE3964B-E651-43EC-A7A9-742641A72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992" y="3458155"/>
                  <a:ext cx="19319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9355" r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5AF08BF3-5EB0-4C9F-B768-0287570C3BC9}"/>
                    </a:ext>
                  </a:extLst>
                </p:cNvPr>
                <p:cNvSpPr txBox="1"/>
                <p:nvPr/>
              </p:nvSpPr>
              <p:spPr>
                <a:xfrm>
                  <a:off x="1943632" y="5152885"/>
                  <a:ext cx="1636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5AF08BF3-5EB0-4C9F-B768-0287570C3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632" y="5152885"/>
                  <a:ext cx="16363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2222" r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A80A0DF-9694-4750-94F7-043259C59ACF}"/>
                </a:ext>
              </a:extLst>
            </p:cNvPr>
            <p:cNvSpPr/>
            <p:nvPr/>
          </p:nvSpPr>
          <p:spPr>
            <a:xfrm>
              <a:off x="3886514" y="4344445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C3CA49C4-92E8-4870-9C9E-35B2E3BACDD6}"/>
                    </a:ext>
                  </a:extLst>
                </p:cNvPr>
                <p:cNvSpPr/>
                <p:nvPr/>
              </p:nvSpPr>
              <p:spPr>
                <a:xfrm>
                  <a:off x="3944386" y="4512590"/>
                  <a:ext cx="1075038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T" dirty="0"/>
                </a:p>
              </p:txBody>
            </p:sp>
          </mc:Choice>
          <mc:Fallback xmlns=""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C3CA49C4-92E8-4870-9C9E-35B2E3BAC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386" y="4512590"/>
                  <a:ext cx="1075038" cy="391261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6 1">
              <a:extLst>
                <a:ext uri="{FF2B5EF4-FFF2-40B4-BE49-F238E27FC236}">
                  <a16:creationId xmlns:a16="http://schemas.microsoft.com/office/drawing/2014/main" id="{EEEAB3A3-2C43-43D3-B0E3-009122F76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900" y="4397402"/>
              <a:ext cx="494766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DD4BF54D-030B-446D-9D6A-253C8707129D}"/>
                </a:ext>
              </a:extLst>
            </p:cNvPr>
            <p:cNvSpPr/>
            <p:nvPr/>
          </p:nvSpPr>
          <p:spPr>
            <a:xfrm>
              <a:off x="2568928" y="2467698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ttangolo 22">
                  <a:extLst>
                    <a:ext uri="{FF2B5EF4-FFF2-40B4-BE49-F238E27FC236}">
                      <a16:creationId xmlns:a16="http://schemas.microsoft.com/office/drawing/2014/main" id="{47615B7F-4F8E-4B39-A391-0F8ABE1EB76D}"/>
                    </a:ext>
                  </a:extLst>
                </p:cNvPr>
                <p:cNvSpPr/>
                <p:nvPr/>
              </p:nvSpPr>
              <p:spPr>
                <a:xfrm>
                  <a:off x="1385587" y="2185316"/>
                  <a:ext cx="1255793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T" dirty="0"/>
                </a:p>
              </p:txBody>
            </p:sp>
          </mc:Choice>
          <mc:Fallback xmlns="">
            <p:sp>
              <p:nvSpPr>
                <p:cNvPr id="23" name="Rettangolo 22">
                  <a:extLst>
                    <a:ext uri="{FF2B5EF4-FFF2-40B4-BE49-F238E27FC236}">
                      <a16:creationId xmlns:a16="http://schemas.microsoft.com/office/drawing/2014/main" id="{47615B7F-4F8E-4B39-A391-0F8ABE1EB7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587" y="2185316"/>
                  <a:ext cx="1255793" cy="391261"/>
                </a:xfrm>
                <a:prstGeom prst="rect">
                  <a:avLst/>
                </a:prstGeom>
                <a:blipFill>
                  <a:blip r:embed="rId7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6 2">
              <a:extLst>
                <a:ext uri="{FF2B5EF4-FFF2-40B4-BE49-F238E27FC236}">
                  <a16:creationId xmlns:a16="http://schemas.microsoft.com/office/drawing/2014/main" id="{6BA2F1AC-FA76-4C60-91BA-F931FCC9F15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749" y="1388962"/>
              <a:ext cx="0" cy="36315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256918F0-BE0C-451D-A7B5-5DF0A0C479DB}"/>
                    </a:ext>
                  </a:extLst>
                </p:cNvPr>
                <p:cNvSpPr txBox="1"/>
                <p:nvPr/>
              </p:nvSpPr>
              <p:spPr>
                <a:xfrm>
                  <a:off x="2278463" y="4535279"/>
                  <a:ext cx="22801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256918F0-BE0C-451D-A7B5-5DF0A0C47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8463" y="4535279"/>
                  <a:ext cx="228011" cy="553998"/>
                </a:xfrm>
                <a:prstGeom prst="rect">
                  <a:avLst/>
                </a:prstGeom>
                <a:blipFill>
                  <a:blip r:embed="rId8"/>
                  <a:stretch>
                    <a:fillRect l="-18919" r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E1CFCE13-A4D9-4855-B548-250405CA2F62}"/>
                </a:ext>
              </a:extLst>
            </p:cNvPr>
            <p:cNvSpPr/>
            <p:nvPr/>
          </p:nvSpPr>
          <p:spPr>
            <a:xfrm>
              <a:off x="2154149" y="2299467"/>
              <a:ext cx="2314247" cy="22822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A9EB26BC-2E74-4244-B680-D002ACACD2CE}"/>
                </a:ext>
              </a:extLst>
            </p:cNvPr>
            <p:cNvSpPr/>
            <p:nvPr/>
          </p:nvSpPr>
          <p:spPr>
            <a:xfrm>
              <a:off x="2581663" y="4344445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B1CAAB00-0884-4DE6-9350-2C0251BB9DA7}"/>
                </a:ext>
              </a:extLst>
            </p:cNvPr>
            <p:cNvSpPr/>
            <p:nvPr/>
          </p:nvSpPr>
          <p:spPr>
            <a:xfrm>
              <a:off x="3265250" y="3400283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ECCD1EA-7E77-41DB-B684-1D2B2E63B9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1272" y="3449364"/>
              <a:ext cx="569178" cy="939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D192D676-BBCE-4AC1-B576-D1F21B2FA092}"/>
                </a:ext>
              </a:extLst>
            </p:cNvPr>
            <p:cNvCxnSpPr/>
            <p:nvPr/>
          </p:nvCxnSpPr>
          <p:spPr>
            <a:xfrm flipV="1">
              <a:off x="3944952" y="3440575"/>
              <a:ext cx="0" cy="956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40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9F63-CF50-D23D-B2E8-B7FA2FAE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27" y="141160"/>
            <a:ext cx="10515600" cy="1122036"/>
          </a:xfrm>
        </p:spPr>
        <p:txBody>
          <a:bodyPr>
            <a:normAutofit fontScale="90000"/>
          </a:bodyPr>
          <a:lstStyle/>
          <a:p>
            <a:r>
              <a:rPr lang="en-IT" dirty="0"/>
              <a:t>Esercizio: teorema di Cauchy per stati tensionali piani </a:t>
            </a:r>
          </a:p>
        </p:txBody>
      </p:sp>
      <p:pic>
        <p:nvPicPr>
          <p:cNvPr id="33" name="Picture 32" descr="\documentclass{article}&#10;\usepackage{amsmath,bbm,mathrsfs}&#10;\setlength\parindent{0em}&#10;\usepackage{geometry}&#10;\geometry{textwidth=10cm}&#10;\setlength\parskip{1em}&#10;\pagestyle{empty}&#10;\begin{document}&#10;&#10;Ripetendo la costruzione adoperata per determinare la trasformazione delle componenti di tensione, si mostri che per uno stato di sforzo piano la forza per unit\`a di area $\mathbf t$ agente sulla faccia obliqua ha componenti cartesiane&#10;$$&#10;\begin{aligned}&#10;&amp;t_x=\sigma_x\cos\theta+\tau_{yx}\sin\theta\\&#10;&amp;t_x=\tau_{yx}\cos\theta+\sigma_y\sin\theta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3DF8A47C-DC47-8386-2FBA-DD078256D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623759" y="1471108"/>
            <a:ext cx="6283263" cy="1820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B0BB9B-41FC-5C3A-F17E-927CA3492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627" y="2335213"/>
            <a:ext cx="3860800" cy="3619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F4C70B-C7DE-26BF-8C58-8111563CE44B}"/>
              </a:ext>
            </a:extLst>
          </p:cNvPr>
          <p:cNvCxnSpPr/>
          <p:nvPr/>
        </p:nvCxnSpPr>
        <p:spPr>
          <a:xfrm flipV="1">
            <a:off x="2099427" y="2933150"/>
            <a:ext cx="680243" cy="120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 title="IguanaTex Bitmap Display">
            <a:extLst>
              <a:ext uri="{FF2B5EF4-FFF2-40B4-BE49-F238E27FC236}">
                <a16:creationId xmlns:a16="http://schemas.microsoft.com/office/drawing/2014/main" id="{9B8A6E58-12F8-A07A-8190-1C5C3A0984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779670" y="2705252"/>
            <a:ext cx="101600" cy="1778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9A6033-401E-2193-866D-1E6E6698BF77}"/>
              </a:ext>
            </a:extLst>
          </p:cNvPr>
          <p:cNvCxnSpPr/>
          <p:nvPr/>
        </p:nvCxnSpPr>
        <p:spPr>
          <a:xfrm flipV="1">
            <a:off x="3589739" y="4962476"/>
            <a:ext cx="680243" cy="120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 title="IguanaTex Bitmap Display">
            <a:extLst>
              <a:ext uri="{FF2B5EF4-FFF2-40B4-BE49-F238E27FC236}">
                <a16:creationId xmlns:a16="http://schemas.microsoft.com/office/drawing/2014/main" id="{4763DD09-0DF0-B731-055A-095A51C894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69982" y="4752008"/>
            <a:ext cx="101600" cy="177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C15EAD-F6B1-D6A7-EB0A-D0A92B087C6A}"/>
              </a:ext>
            </a:extLst>
          </p:cNvPr>
          <p:cNvCxnSpPr>
            <a:cxnSpLocks/>
          </p:cNvCxnSpPr>
          <p:nvPr/>
        </p:nvCxnSpPr>
        <p:spPr>
          <a:xfrm>
            <a:off x="3589739" y="6162626"/>
            <a:ext cx="7818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C717E-6F92-7AC3-45B5-5CE3A8B28523}"/>
              </a:ext>
            </a:extLst>
          </p:cNvPr>
          <p:cNvCxnSpPr>
            <a:cxnSpLocks/>
          </p:cNvCxnSpPr>
          <p:nvPr/>
        </p:nvCxnSpPr>
        <p:spPr>
          <a:xfrm flipV="1">
            <a:off x="3589739" y="4929808"/>
            <a:ext cx="0" cy="1232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\documentclass{article}&#10;\usepackage{amsmath,bbm,mathrsfs}&#10;\setlength\parindent{0em}&#10;\usepackage{geometry,color}&#10;\geometry{textwidth=10cm}&#10;\setlength\parskip{1em}&#10;\pagestyle{empty}&#10;\begin{document}&#10;&#10;$\color{red}t_x$&#10;&#10;&#10;\end{document}" title="IguanaTex Bitmap Display">
            <a:extLst>
              <a:ext uri="{FF2B5EF4-FFF2-40B4-BE49-F238E27FC236}">
                <a16:creationId xmlns:a16="http://schemas.microsoft.com/office/drawing/2014/main" id="{E29F8701-2D94-68EA-3092-B378DFE2BA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469064" y="6061026"/>
            <a:ext cx="203200" cy="203200"/>
          </a:xfrm>
          <a:prstGeom prst="rect">
            <a:avLst/>
          </a:prstGeom>
        </p:spPr>
      </p:pic>
      <p:pic>
        <p:nvPicPr>
          <p:cNvPr id="36" name="Picture 35" descr="\documentclass{article}&#10;\usepackage{amsmath,bbm,mathrsfs}&#10;\setlength\parindent{0em}&#10;\usepackage{geometry,color}&#10;\geometry{textwidth=10cm}&#10;\setlength\parskip{1em}&#10;\pagestyle{empty}&#10;\begin{document}&#10;&#10;$\color{red}t_y$&#10;&#10;&#10;\end{document}" title="IguanaTex Bitmap Display">
            <a:extLst>
              <a:ext uri="{FF2B5EF4-FFF2-40B4-BE49-F238E27FC236}">
                <a16:creationId xmlns:a16="http://schemas.microsoft.com/office/drawing/2014/main" id="{6461DAF9-DBEE-171C-9C3F-D8073C295F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88139" y="4692436"/>
            <a:ext cx="203200" cy="228600"/>
          </a:xfrm>
          <a:prstGeom prst="rect">
            <a:avLst/>
          </a:prstGeom>
        </p:spPr>
      </p:pic>
      <p:pic>
        <p:nvPicPr>
          <p:cNvPr id="40" name="Picture 39" descr="\documentclass{article}&#10;\usepackage{amsmath,bbm,mathrsfs}&#10;\setlength\parindent{0em}&#10;\usepackage{geometry}&#10;\geometry{textwidth=10cm}&#10;\setlength\parskip{1em}&#10;\pagestyle{empty}&#10;\begin{document}&#10;&#10;&#10;Si osservi poi che $\cos\theta$ e $\sin\theta$ sono le componenti cartesiane di $\mathbf n$, sicch\'e:&#10;$$&#10;\begin{aligned}&#10;&amp;t_x=\sigma_xn_x+\tau_{yx}n_y\\&#10;&amp;t_x=\tau_{yx}n_x+\sigma_yn_y&#10;\end{aligned}&#10;$$&#10;Ne segue che&#10;$$&#10;\mathbf t=\mathbf T\mathbf n&#10;$$&#10;dove $\mathbf T$ \`e il tensore dello sforzo.&#10;&#10;&#10;\end{document}" title="IguanaTex Bitmap Display">
            <a:extLst>
              <a:ext uri="{FF2B5EF4-FFF2-40B4-BE49-F238E27FC236}">
                <a16:creationId xmlns:a16="http://schemas.microsoft.com/office/drawing/2014/main" id="{749B4912-9FCA-EC66-1195-1D0EDF781D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23758" y="3796528"/>
            <a:ext cx="6283263" cy="20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8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A79A9-08E5-407A-85B7-DD3B1E92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Costruzione</a:t>
            </a:r>
            <a:r>
              <a:rPr lang="en-US" dirty="0"/>
              <a:t> </a:t>
            </a:r>
            <a:r>
              <a:rPr lang="en-US" dirty="0" err="1"/>
              <a:t>grafica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909DD8-9AAE-447E-A132-C0774971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Illustriamo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una </a:t>
            </a:r>
            <a:r>
              <a:rPr lang="en-US" dirty="0" err="1"/>
              <a:t>costruzione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detta</a:t>
            </a:r>
            <a:r>
              <a:rPr lang="en-US" dirty="0"/>
              <a:t> “</a:t>
            </a:r>
            <a:r>
              <a:rPr lang="en-US" dirty="0" err="1"/>
              <a:t>cerchio</a:t>
            </a:r>
            <a:r>
              <a:rPr lang="en-US" dirty="0"/>
              <a:t> di Mohr”</a:t>
            </a:r>
          </a:p>
        </p:txBody>
      </p:sp>
    </p:spTree>
    <p:extLst>
      <p:ext uri="{BB962C8B-B14F-4D97-AF65-F5344CB8AC3E}">
        <p14:creationId xmlns:p14="http://schemas.microsoft.com/office/powerpoint/2010/main" val="1726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D6C3-3C1B-AC0F-DF3A-F735C1B4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Circonferenza di Mohr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E3A80-CBD5-03AB-A347-1012538E535D}"/>
              </a:ext>
            </a:extLst>
          </p:cNvPr>
          <p:cNvSpPr/>
          <p:nvPr/>
        </p:nvSpPr>
        <p:spPr>
          <a:xfrm rot="19642116">
            <a:off x="8979568" y="4112992"/>
            <a:ext cx="1588168" cy="1636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74EB1D-0891-188E-0994-172A06EE5255}"/>
              </a:ext>
            </a:extLst>
          </p:cNvPr>
          <p:cNvCxnSpPr>
            <a:cxnSpLocks/>
          </p:cNvCxnSpPr>
          <p:nvPr/>
        </p:nvCxnSpPr>
        <p:spPr>
          <a:xfrm flipV="1">
            <a:off x="10647947" y="3851840"/>
            <a:ext cx="838200" cy="5338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AC602-08FE-B406-1182-DC058F637372}"/>
              </a:ext>
            </a:extLst>
          </p:cNvPr>
          <p:cNvCxnSpPr>
            <a:cxnSpLocks/>
          </p:cNvCxnSpPr>
          <p:nvPr/>
        </p:nvCxnSpPr>
        <p:spPr>
          <a:xfrm flipH="1" flipV="1">
            <a:off x="10190747" y="3658070"/>
            <a:ext cx="457200" cy="7138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0EC6F-E4F2-0E85-3976-9CB75EDA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466" y="0"/>
            <a:ext cx="2804334" cy="300616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374E00E-91F4-4475-8549-61DF639B3203}"/>
              </a:ext>
            </a:extLst>
          </p:cNvPr>
          <p:cNvCxnSpPr/>
          <p:nvPr/>
        </p:nvCxnSpPr>
        <p:spPr>
          <a:xfrm>
            <a:off x="1678329" y="2500132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2FA1683-649B-4BDF-95CC-8126D4D822C0}"/>
              </a:ext>
            </a:extLst>
          </p:cNvPr>
          <p:cNvCxnSpPr>
            <a:cxnSpLocks/>
          </p:cNvCxnSpPr>
          <p:nvPr/>
        </p:nvCxnSpPr>
        <p:spPr>
          <a:xfrm>
            <a:off x="659757" y="4215114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503697C-49D7-40B9-A661-1E5007A0133B}"/>
                  </a:ext>
                </a:extLst>
              </p:cNvPr>
              <p:cNvSpPr txBox="1"/>
              <p:nvPr/>
            </p:nvSpPr>
            <p:spPr>
              <a:xfrm>
                <a:off x="5428527" y="4215114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503697C-49D7-40B9-A661-1E5007A0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527" y="4215114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B407EFA-31E0-4B1F-9632-5216FABB58CC}"/>
                  </a:ext>
                </a:extLst>
              </p:cNvPr>
              <p:cNvSpPr txBox="1"/>
              <p:nvPr/>
            </p:nvSpPr>
            <p:spPr>
              <a:xfrm>
                <a:off x="1734167" y="5909844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B407EFA-31E0-4B1F-9632-5216FABB5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67" y="5909844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DA2ECCE4-224A-48B3-BE31-97C235C31FE6}"/>
                  </a:ext>
                </a:extLst>
              </p:cNvPr>
              <p:cNvSpPr/>
              <p:nvPr/>
            </p:nvSpPr>
            <p:spPr>
              <a:xfrm>
                <a:off x="11151838" y="3526993"/>
                <a:ext cx="377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DA2ECCE4-224A-48B3-BE31-97C235C31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838" y="3526993"/>
                <a:ext cx="3778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32E39AB1-E4B4-42C5-BA8E-C175F4E249E5}"/>
                  </a:ext>
                </a:extLst>
              </p:cNvPr>
              <p:cNvSpPr/>
              <p:nvPr/>
            </p:nvSpPr>
            <p:spPr>
              <a:xfrm>
                <a:off x="10161513" y="3342327"/>
                <a:ext cx="348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32E39AB1-E4B4-42C5-BA8E-C175F4E24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513" y="3342327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78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F527F8-38CE-0041-7248-0C251965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916" y="995133"/>
            <a:ext cx="2804334" cy="30061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7E7B0-9839-28AE-617E-B74109E8D088}"/>
              </a:ext>
            </a:extLst>
          </p:cNvPr>
          <p:cNvCxnSpPr>
            <a:cxnSpLocks/>
          </p:cNvCxnSpPr>
          <p:nvPr/>
        </p:nvCxnSpPr>
        <p:spPr>
          <a:xfrm flipH="1">
            <a:off x="7529840" y="5066805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FDC942-3813-6FD1-34C3-82A27405624D}"/>
              </a:ext>
            </a:extLst>
          </p:cNvPr>
          <p:cNvGrpSpPr/>
          <p:nvPr/>
        </p:nvGrpSpPr>
        <p:grpSpPr>
          <a:xfrm rot="1947626">
            <a:off x="9334319" y="4067394"/>
            <a:ext cx="2465459" cy="2091217"/>
            <a:chOff x="8979568" y="3658070"/>
            <a:chExt cx="2465459" cy="20912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EDA0CF-CDF1-48D9-BF4D-28C945B9964F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46898A4-72C0-385F-0E7A-E1576CAED38B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4B45C9-91BF-BA1C-26B5-FDF338A4BD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A281E93-E088-47B9-9F28-957702CD6177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7E01856-FFAE-4687-965D-2E180EEDC2D6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AF26C-E0D6-4C84-85C9-12B52B64622D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AF26C-E0D6-4C84-85C9-12B52B646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CCA24A2-A005-4B8E-816B-44A6E2027F61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CCA24A2-A005-4B8E-816B-44A6E202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e 16">
            <a:extLst>
              <a:ext uri="{FF2B5EF4-FFF2-40B4-BE49-F238E27FC236}">
                <a16:creationId xmlns:a16="http://schemas.microsoft.com/office/drawing/2014/main" id="{626B5517-084F-4E10-91FB-7E18A1B83F88}"/>
              </a:ext>
            </a:extLst>
          </p:cNvPr>
          <p:cNvSpPr/>
          <p:nvPr/>
        </p:nvSpPr>
        <p:spPr>
          <a:xfrm>
            <a:off x="3840214" y="4379170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432AFE1B-02C2-4493-ACD2-F3E77DD87487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432AFE1B-02C2-4493-ACD2-F3E77DD87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98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F527F8-38CE-0041-7248-0C251965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916" y="995133"/>
            <a:ext cx="2804334" cy="30061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7E7B0-9839-28AE-617E-B74109E8D088}"/>
              </a:ext>
            </a:extLst>
          </p:cNvPr>
          <p:cNvCxnSpPr>
            <a:cxnSpLocks/>
          </p:cNvCxnSpPr>
          <p:nvPr/>
        </p:nvCxnSpPr>
        <p:spPr>
          <a:xfrm flipH="1">
            <a:off x="7529840" y="5066805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FDC942-3813-6FD1-34C3-82A27405624D}"/>
              </a:ext>
            </a:extLst>
          </p:cNvPr>
          <p:cNvGrpSpPr/>
          <p:nvPr/>
        </p:nvGrpSpPr>
        <p:grpSpPr>
          <a:xfrm rot="1947626">
            <a:off x="9334319" y="4067394"/>
            <a:ext cx="2465459" cy="2091217"/>
            <a:chOff x="8979568" y="3658070"/>
            <a:chExt cx="2465459" cy="20912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EDA0CF-CDF1-48D9-BF4D-28C945B9964F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46898A4-72C0-385F-0E7A-E1576CAED38B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4B45C9-91BF-BA1C-26B5-FDF338A4BD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A281E93-E088-47B9-9F28-957702CD6177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7E01856-FFAE-4687-965D-2E180EEDC2D6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AF26C-E0D6-4C84-85C9-12B52B64622D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AF26C-E0D6-4C84-85C9-12B52B646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CCA24A2-A005-4B8E-816B-44A6E2027F61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CCA24A2-A005-4B8E-816B-44A6E202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e 16">
            <a:extLst>
              <a:ext uri="{FF2B5EF4-FFF2-40B4-BE49-F238E27FC236}">
                <a16:creationId xmlns:a16="http://schemas.microsoft.com/office/drawing/2014/main" id="{626B5517-084F-4E10-91FB-7E18A1B83F88}"/>
              </a:ext>
            </a:extLst>
          </p:cNvPr>
          <p:cNvSpPr/>
          <p:nvPr/>
        </p:nvSpPr>
        <p:spPr>
          <a:xfrm>
            <a:off x="3840214" y="4379170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432AFE1B-02C2-4493-ACD2-F3E77DD87487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432AFE1B-02C2-4493-ACD2-F3E77DD87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040DFDE-502A-401C-B0A8-8D14A7C0078C}"/>
              </a:ext>
            </a:extLst>
          </p:cNvPr>
          <p:cNvCxnSpPr>
            <a:cxnSpLocks/>
          </p:cNvCxnSpPr>
          <p:nvPr/>
        </p:nvCxnSpPr>
        <p:spPr>
          <a:xfrm flipH="1">
            <a:off x="887900" y="442055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76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8166820">
            <a:off x="8381021" y="3985924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A327D7D-C861-4279-9837-E246E23660EA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1EDC7A7-29EF-45FD-B1EF-10B55ED0178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F13146F-A5CA-4ADC-A4AA-CC6B1FF7E9F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F13146F-A5CA-4ADC-A4AA-CC6B1FF7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68D8ED-BB46-4E76-ACAA-F1B3C047C95F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68D8ED-BB46-4E76-ACAA-F1B3C047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e 20">
            <a:extLst>
              <a:ext uri="{FF2B5EF4-FFF2-40B4-BE49-F238E27FC236}">
                <a16:creationId xmlns:a16="http://schemas.microsoft.com/office/drawing/2014/main" id="{0181C3D6-CE45-4E5F-86EA-63BF04D63992}"/>
              </a:ext>
            </a:extLst>
          </p:cNvPr>
          <p:cNvSpPr/>
          <p:nvPr/>
        </p:nvSpPr>
        <p:spPr>
          <a:xfrm>
            <a:off x="3840214" y="4379170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04D493CF-E23F-43C3-8C51-921513EAA394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04D493CF-E23F-43C3-8C51-921513EAA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6">
            <a:extLst>
              <a:ext uri="{FF2B5EF4-FFF2-40B4-BE49-F238E27FC236}">
                <a16:creationId xmlns:a16="http://schemas.microsoft.com/office/drawing/2014/main" id="{93F2CDBC-9BF3-4E4D-A86A-321E1630429A}"/>
              </a:ext>
            </a:extLst>
          </p:cNvPr>
          <p:cNvCxnSpPr>
            <a:cxnSpLocks/>
          </p:cNvCxnSpPr>
          <p:nvPr/>
        </p:nvCxnSpPr>
        <p:spPr>
          <a:xfrm flipH="1">
            <a:off x="887900" y="442055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979C2976-BCF1-4DC0-BC9C-24717B6EF3ED}"/>
              </a:ext>
            </a:extLst>
          </p:cNvPr>
          <p:cNvSpPr/>
          <p:nvPr/>
        </p:nvSpPr>
        <p:spPr>
          <a:xfrm>
            <a:off x="2568928" y="24213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C8B477D-4605-412F-BF0E-08AD3606ABAE}"/>
                  </a:ext>
                </a:extLst>
              </p:cNvPr>
              <p:cNvSpPr/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C8B477D-4605-412F-BF0E-08AD3606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28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8166820">
            <a:off x="8381021" y="3985924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A327D7D-C861-4279-9837-E246E23660EA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1EDC7A7-29EF-45FD-B1EF-10B55ED0178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F13146F-A5CA-4ADC-A4AA-CC6B1FF7E9F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F13146F-A5CA-4ADC-A4AA-CC6B1FF7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68D8ED-BB46-4E76-ACAA-F1B3C047C95F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68D8ED-BB46-4E76-ACAA-F1B3C047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e 20">
            <a:extLst>
              <a:ext uri="{FF2B5EF4-FFF2-40B4-BE49-F238E27FC236}">
                <a16:creationId xmlns:a16="http://schemas.microsoft.com/office/drawing/2014/main" id="{0181C3D6-CE45-4E5F-86EA-63BF04D63992}"/>
              </a:ext>
            </a:extLst>
          </p:cNvPr>
          <p:cNvSpPr/>
          <p:nvPr/>
        </p:nvSpPr>
        <p:spPr>
          <a:xfrm>
            <a:off x="3840214" y="4379170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04D493CF-E23F-43C3-8C51-921513EAA394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04D493CF-E23F-43C3-8C51-921513EAA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6">
            <a:extLst>
              <a:ext uri="{FF2B5EF4-FFF2-40B4-BE49-F238E27FC236}">
                <a16:creationId xmlns:a16="http://schemas.microsoft.com/office/drawing/2014/main" id="{93F2CDBC-9BF3-4E4D-A86A-321E1630429A}"/>
              </a:ext>
            </a:extLst>
          </p:cNvPr>
          <p:cNvCxnSpPr>
            <a:cxnSpLocks/>
          </p:cNvCxnSpPr>
          <p:nvPr/>
        </p:nvCxnSpPr>
        <p:spPr>
          <a:xfrm flipH="1">
            <a:off x="887900" y="442055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979C2976-BCF1-4DC0-BC9C-24717B6EF3ED}"/>
              </a:ext>
            </a:extLst>
          </p:cNvPr>
          <p:cNvSpPr/>
          <p:nvPr/>
        </p:nvSpPr>
        <p:spPr>
          <a:xfrm>
            <a:off x="2568928" y="24213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C8B477D-4605-412F-BF0E-08AD3606ABAE}"/>
                  </a:ext>
                </a:extLst>
              </p:cNvPr>
              <p:cNvSpPr/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C8B477D-4605-412F-BF0E-08AD3606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id="{A6B48C90-357A-4188-9B25-99457D76F4B6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79C49F0-B10F-4F1F-81D9-249DDFEC19D7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79C49F0-B10F-4F1F-81D9-249DDFEC1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e 25">
            <a:extLst>
              <a:ext uri="{FF2B5EF4-FFF2-40B4-BE49-F238E27FC236}">
                <a16:creationId xmlns:a16="http://schemas.microsoft.com/office/drawing/2014/main" id="{F7D9CAC9-F218-4EE1-AD14-800CFE8DED63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9636039">
            <a:off x="8884395" y="3929521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922504F-1A0B-4E5E-9E4C-2A86645C325F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7249CFC-1BC1-4BFD-8FDB-A2CD3E484180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DBFD0C58-B0ED-48DE-B6AE-26F83A29D5A3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DBFD0C58-B0ED-48DE-B6AE-26F83A29D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3C6CE76-2CA1-40C2-9E8C-510F0541B31F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3C6CE76-2CA1-40C2-9E8C-510F0541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e 22">
            <a:extLst>
              <a:ext uri="{FF2B5EF4-FFF2-40B4-BE49-F238E27FC236}">
                <a16:creationId xmlns:a16="http://schemas.microsoft.com/office/drawing/2014/main" id="{C5F66782-0D67-4E52-AD68-B77591139F05}"/>
              </a:ext>
            </a:extLst>
          </p:cNvPr>
          <p:cNvSpPr/>
          <p:nvPr/>
        </p:nvSpPr>
        <p:spPr>
          <a:xfrm>
            <a:off x="3886514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6A2456E5-96ED-42AC-B3BD-1CF677EEFC1D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6A2456E5-96ED-42AC-B3BD-1CF677EEF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id="{2D1D41E6-BC0B-4436-84F4-8AEA00CED466}"/>
              </a:ext>
            </a:extLst>
          </p:cNvPr>
          <p:cNvCxnSpPr>
            <a:cxnSpLocks/>
          </p:cNvCxnSpPr>
          <p:nvPr/>
        </p:nvCxnSpPr>
        <p:spPr>
          <a:xfrm flipH="1">
            <a:off x="887900" y="439740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6BB0262A-0176-4301-BB31-FCFB95D903C3}"/>
              </a:ext>
            </a:extLst>
          </p:cNvPr>
          <p:cNvSpPr/>
          <p:nvPr/>
        </p:nvSpPr>
        <p:spPr>
          <a:xfrm>
            <a:off x="2568928" y="24676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D5DE320-C15F-4F87-A4EE-9BE407A1AE9B}"/>
                  </a:ext>
                </a:extLst>
              </p:cNvPr>
              <p:cNvSpPr/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D5DE320-C15F-4F87-A4EE-9BE407A1A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6">
            <a:extLst>
              <a:ext uri="{FF2B5EF4-FFF2-40B4-BE49-F238E27FC236}">
                <a16:creationId xmlns:a16="http://schemas.microsoft.com/office/drawing/2014/main" id="{8A2E3545-41A2-4044-BFA9-BBB1E5F29919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89693D74-8A04-43D0-B8D5-452B9BA1D9FF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89693D74-8A04-43D0-B8D5-452B9BA1D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5E6ADD87-6273-4E20-9BB5-E04EC5FE7303}"/>
              </a:ext>
            </a:extLst>
          </p:cNvPr>
          <p:cNvSpPr/>
          <p:nvPr/>
        </p:nvSpPr>
        <p:spPr>
          <a:xfrm>
            <a:off x="2154149" y="2299467"/>
            <a:ext cx="2314247" cy="22822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F85336F2-E4C2-49D8-8F65-7F485DAC072A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78528F95-8922-4418-AE43-ED955C48E1E2}"/>
                  </a:ext>
                </a:extLst>
              </p:cNvPr>
              <p:cNvSpPr/>
              <p:nvPr/>
            </p:nvSpPr>
            <p:spPr>
              <a:xfrm>
                <a:off x="10627222" y="3365822"/>
                <a:ext cx="6471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???</a:t>
                </a:r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78528F95-8922-4418-AE43-ED955C48E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222" y="3365822"/>
                <a:ext cx="647165" cy="369332"/>
              </a:xfrm>
              <a:prstGeom prst="rect">
                <a:avLst/>
              </a:prstGeom>
              <a:blipFill>
                <a:blip r:embed="rId8"/>
                <a:stretch>
                  <a:fillRect t="-8197" r="-943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35DE4156-111F-4ACC-8038-3DAFE0EADF66}"/>
                  </a:ext>
                </a:extLst>
              </p:cNvPr>
              <p:cNvSpPr/>
              <p:nvPr/>
            </p:nvSpPr>
            <p:spPr>
              <a:xfrm>
                <a:off x="9364890" y="3759846"/>
                <a:ext cx="617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???</a:t>
                </a: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35DE4156-111F-4ACC-8038-3DAFE0EAD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890" y="3759846"/>
                <a:ext cx="617605" cy="369332"/>
              </a:xfrm>
              <a:prstGeom prst="rect">
                <a:avLst/>
              </a:prstGeom>
              <a:blipFill>
                <a:blip r:embed="rId9"/>
                <a:stretch>
                  <a:fillRect t="-10000" r="-88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06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9758183">
            <a:off x="8940487" y="4148471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363C5D-745C-8AFA-F992-784F7D8FC3B6}"/>
              </a:ext>
            </a:extLst>
          </p:cNvPr>
          <p:cNvCxnSpPr/>
          <p:nvPr/>
        </p:nvCxnSpPr>
        <p:spPr>
          <a:xfrm rot="19110117" flipV="1">
            <a:off x="7168269" y="4674160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77F96E9-E4F9-4D34-95F0-59CE9CED6AED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EA3BE25-9096-4EB4-988B-8CB1A20ADCC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e 24">
            <a:extLst>
              <a:ext uri="{FF2B5EF4-FFF2-40B4-BE49-F238E27FC236}">
                <a16:creationId xmlns:a16="http://schemas.microsoft.com/office/drawing/2014/main" id="{539277C9-E9CE-42F1-AD89-7BB089F82501}"/>
              </a:ext>
            </a:extLst>
          </p:cNvPr>
          <p:cNvSpPr/>
          <p:nvPr/>
        </p:nvSpPr>
        <p:spPr>
          <a:xfrm>
            <a:off x="3886514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11802140-CF26-415A-A563-E60C2BD6CEF4}"/>
              </a:ext>
            </a:extLst>
          </p:cNvPr>
          <p:cNvCxnSpPr>
            <a:cxnSpLocks/>
          </p:cNvCxnSpPr>
          <p:nvPr/>
        </p:nvCxnSpPr>
        <p:spPr>
          <a:xfrm flipH="1">
            <a:off x="887900" y="439740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CB186B7B-4C9D-44D4-B627-C1DB421A589D}"/>
              </a:ext>
            </a:extLst>
          </p:cNvPr>
          <p:cNvSpPr/>
          <p:nvPr/>
        </p:nvSpPr>
        <p:spPr>
          <a:xfrm>
            <a:off x="2568928" y="24676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/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0C9C27A8-7EA6-4A67-B1FD-F0D05A781196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e 31">
            <a:extLst>
              <a:ext uri="{FF2B5EF4-FFF2-40B4-BE49-F238E27FC236}">
                <a16:creationId xmlns:a16="http://schemas.microsoft.com/office/drawing/2014/main" id="{C8ECA232-AD79-49D2-B5C5-478BFB6A7CA7}"/>
              </a:ext>
            </a:extLst>
          </p:cNvPr>
          <p:cNvSpPr/>
          <p:nvPr/>
        </p:nvSpPr>
        <p:spPr>
          <a:xfrm>
            <a:off x="2154149" y="2299467"/>
            <a:ext cx="2314247" cy="22822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BB7D748-2A14-434C-8E56-04BD20AFDA7C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27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5D73-95B2-C917-9D5C-4B91C9CF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Stati di tensione piani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7A06F-8006-BBC6-6D23-D398D92AD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34" y="1377376"/>
            <a:ext cx="3878046" cy="309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19160-DA59-6F2A-7523-CAD824457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376"/>
            <a:ext cx="4012813" cy="4150238"/>
          </a:xfrm>
          <a:prstGeom prst="rect">
            <a:avLst/>
          </a:prstGeom>
        </p:spPr>
      </p:pic>
      <p:pic>
        <p:nvPicPr>
          <p:cNvPr id="9" name="Picture 8" descr="\documentclass{article}&#10;\usepackage{amsmath,bbm,mathrsfs}&#10;\pagestyle{empty}&#10;\begin{document}&#10;&#10;&#10;Il tensore dello sforzo \`e:&#10;$$&#10;\mathbf{T}(P)=\left[\begin{array}{ccc}&#10;\sigma_x &amp; \tau_{y x} &amp; 0 \\&#10;\tau_{x y} &amp; \sigma_y &amp; 0 \\&#10;0 &amp; 0 &amp; 0&#10;\end{array}\right]&#10;$$&#10;&#10;\end{document}" title="IguanaTex Bitmap Display">
            <a:extLst>
              <a:ext uri="{FF2B5EF4-FFF2-40B4-BE49-F238E27FC236}">
                <a16:creationId xmlns:a16="http://schemas.microsoft.com/office/drawing/2014/main" id="{1F493281-DBEB-0DAE-CFA9-20EA75C681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30585" y="1846512"/>
            <a:ext cx="4813210" cy="1237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74041-2051-A4B4-BC42-241FAF14C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189" y="3486714"/>
            <a:ext cx="2804334" cy="300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7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9758183">
            <a:off x="8940487" y="4148471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363C5D-745C-8AFA-F992-784F7D8FC3B6}"/>
              </a:ext>
            </a:extLst>
          </p:cNvPr>
          <p:cNvCxnSpPr/>
          <p:nvPr/>
        </p:nvCxnSpPr>
        <p:spPr>
          <a:xfrm rot="19110117" flipV="1">
            <a:off x="7168269" y="4674160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77F96E9-E4F9-4D34-95F0-59CE9CED6AED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EA3BE25-9096-4EB4-988B-8CB1A20ADCC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e 24">
            <a:extLst>
              <a:ext uri="{FF2B5EF4-FFF2-40B4-BE49-F238E27FC236}">
                <a16:creationId xmlns:a16="http://schemas.microsoft.com/office/drawing/2014/main" id="{539277C9-E9CE-42F1-AD89-7BB089F82501}"/>
              </a:ext>
            </a:extLst>
          </p:cNvPr>
          <p:cNvSpPr/>
          <p:nvPr/>
        </p:nvSpPr>
        <p:spPr>
          <a:xfrm>
            <a:off x="3886514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11802140-CF26-415A-A563-E60C2BD6CEF4}"/>
              </a:ext>
            </a:extLst>
          </p:cNvPr>
          <p:cNvCxnSpPr>
            <a:cxnSpLocks/>
          </p:cNvCxnSpPr>
          <p:nvPr/>
        </p:nvCxnSpPr>
        <p:spPr>
          <a:xfrm flipH="1">
            <a:off x="887900" y="439740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CB186B7B-4C9D-44D4-B627-C1DB421A589D}"/>
              </a:ext>
            </a:extLst>
          </p:cNvPr>
          <p:cNvSpPr/>
          <p:nvPr/>
        </p:nvSpPr>
        <p:spPr>
          <a:xfrm>
            <a:off x="2568928" y="24676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/>
              <p:nvPr/>
            </p:nvSpPr>
            <p:spPr>
              <a:xfrm>
                <a:off x="1385587" y="2185316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87" y="2185316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0C9C27A8-7EA6-4A67-B1FD-F0D05A781196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e 31">
            <a:extLst>
              <a:ext uri="{FF2B5EF4-FFF2-40B4-BE49-F238E27FC236}">
                <a16:creationId xmlns:a16="http://schemas.microsoft.com/office/drawing/2014/main" id="{C8ECA232-AD79-49D2-B5C5-478BFB6A7CA7}"/>
              </a:ext>
            </a:extLst>
          </p:cNvPr>
          <p:cNvSpPr/>
          <p:nvPr/>
        </p:nvSpPr>
        <p:spPr>
          <a:xfrm>
            <a:off x="2154149" y="2299467"/>
            <a:ext cx="2314247" cy="22822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BB7D748-2A14-434C-8E56-04BD20AFDA7C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F4B58907-A552-45DA-81D4-67EB14E71526}"/>
              </a:ext>
            </a:extLst>
          </p:cNvPr>
          <p:cNvCxnSpPr/>
          <p:nvPr/>
        </p:nvCxnSpPr>
        <p:spPr>
          <a:xfrm rot="19110117" flipV="1">
            <a:off x="427961" y="2445299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41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9758183">
            <a:off x="8940487" y="4148471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77F96E9-E4F9-4D34-95F0-59CE9CED6AED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EA3BE25-9096-4EB4-988B-8CB1A20ADCC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e 24">
            <a:extLst>
              <a:ext uri="{FF2B5EF4-FFF2-40B4-BE49-F238E27FC236}">
                <a16:creationId xmlns:a16="http://schemas.microsoft.com/office/drawing/2014/main" id="{539277C9-E9CE-42F1-AD89-7BB089F82501}"/>
              </a:ext>
            </a:extLst>
          </p:cNvPr>
          <p:cNvSpPr/>
          <p:nvPr/>
        </p:nvSpPr>
        <p:spPr>
          <a:xfrm>
            <a:off x="3886514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11802140-CF26-415A-A563-E60C2BD6CEF4}"/>
              </a:ext>
            </a:extLst>
          </p:cNvPr>
          <p:cNvCxnSpPr>
            <a:cxnSpLocks/>
          </p:cNvCxnSpPr>
          <p:nvPr/>
        </p:nvCxnSpPr>
        <p:spPr>
          <a:xfrm flipH="1">
            <a:off x="887900" y="439740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CB186B7B-4C9D-44D4-B627-C1DB421A589D}"/>
              </a:ext>
            </a:extLst>
          </p:cNvPr>
          <p:cNvSpPr/>
          <p:nvPr/>
        </p:nvSpPr>
        <p:spPr>
          <a:xfrm>
            <a:off x="2568928" y="24676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/>
              <p:nvPr/>
            </p:nvSpPr>
            <p:spPr>
              <a:xfrm>
                <a:off x="1385587" y="2185316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87" y="2185316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0C9C27A8-7EA6-4A67-B1FD-F0D05A781196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e 31">
            <a:extLst>
              <a:ext uri="{FF2B5EF4-FFF2-40B4-BE49-F238E27FC236}">
                <a16:creationId xmlns:a16="http://schemas.microsoft.com/office/drawing/2014/main" id="{C8ECA232-AD79-49D2-B5C5-478BFB6A7CA7}"/>
              </a:ext>
            </a:extLst>
          </p:cNvPr>
          <p:cNvSpPr/>
          <p:nvPr/>
        </p:nvSpPr>
        <p:spPr>
          <a:xfrm>
            <a:off x="2154149" y="2299467"/>
            <a:ext cx="2314247" cy="22822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BB7D748-2A14-434C-8E56-04BD20AFDA7C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F4B58907-A552-45DA-81D4-67EB14E71526}"/>
              </a:ext>
            </a:extLst>
          </p:cNvPr>
          <p:cNvCxnSpPr/>
          <p:nvPr/>
        </p:nvCxnSpPr>
        <p:spPr>
          <a:xfrm rot="19110117" flipV="1">
            <a:off x="427961" y="2445299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5F0DEBA2-77A4-4E5B-91B0-C8535AA73DBF}"/>
              </a:ext>
            </a:extLst>
          </p:cNvPr>
          <p:cNvSpPr/>
          <p:nvPr/>
        </p:nvSpPr>
        <p:spPr>
          <a:xfrm>
            <a:off x="3633643" y="2323074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495A4DA-BF88-4707-94B1-156712EEE08D}"/>
                  </a:ext>
                </a:extLst>
              </p:cNvPr>
              <p:cNvSpPr txBox="1"/>
              <p:nvPr/>
            </p:nvSpPr>
            <p:spPr>
              <a:xfrm>
                <a:off x="3842820" y="2141705"/>
                <a:ext cx="5828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495A4DA-BF88-4707-94B1-156712EEE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20" y="2141705"/>
                <a:ext cx="582852" cy="276999"/>
              </a:xfrm>
              <a:prstGeom prst="rect">
                <a:avLst/>
              </a:prstGeom>
              <a:blipFill>
                <a:blip r:embed="rId8"/>
                <a:stretch>
                  <a:fillRect l="-13542" t="-2174" r="-1354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9D346322-4417-4D28-B625-3F0AD4162268}"/>
                  </a:ext>
                </a:extLst>
              </p:cNvPr>
              <p:cNvSpPr/>
              <p:nvPr/>
            </p:nvSpPr>
            <p:spPr>
              <a:xfrm>
                <a:off x="10782412" y="3905900"/>
                <a:ext cx="377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9D346322-4417-4D28-B625-3F0AD4162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12" y="3905900"/>
                <a:ext cx="3778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EE577948-872D-4115-A685-731BA3B66281}"/>
                  </a:ext>
                </a:extLst>
              </p:cNvPr>
              <p:cNvSpPr/>
              <p:nvPr/>
            </p:nvSpPr>
            <p:spPr>
              <a:xfrm>
                <a:off x="9328041" y="3973576"/>
                <a:ext cx="348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EE577948-872D-4115-A685-731BA3B66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41" y="3973576"/>
                <a:ext cx="3483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850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58" y="0"/>
            <a:ext cx="2804334" cy="3006161"/>
          </a:xfrm>
          <a:prstGeom prst="rect">
            <a:avLst/>
          </a:prstGeom>
        </p:spPr>
      </p:pic>
      <p:pic>
        <p:nvPicPr>
          <p:cNvPr id="5" name="Picture 4" descr="\documentclass{article}&#10;\usepackage{amsmath,bbm,mathrsfs}&#10;\setlength\parindent{0em}&#10;\usepackage{geometry}&#10;\geometry{textwidth=10cm}&#10;\setlength\parskip{1em}&#10;\pagestyle{empty}&#10;\begin{document}&#10;&#10;Il centro del cerchio di Mohr \`e:&#10;$$&#10;C=(\overline\sigma,0)&#10;$$&#10;dove&#10;$$&#10;\overline\sigma=\frac{\sigma_x+\sigma_y}2&#10;$$&#10;Il raggio del cerchio di Mohr \`e:&#10;$$&#10;R=\sqrt{\left(\frac{\sigma_x-\sigma_y}{2}\right)^2+\tau_{x y}^2}&#10;$$&#10;&#10;\end{document}" title="IguanaTex Bitmap Display">
            <a:extLst>
              <a:ext uri="{FF2B5EF4-FFF2-40B4-BE49-F238E27FC236}">
                <a16:creationId xmlns:a16="http://schemas.microsoft.com/office/drawing/2014/main" id="{8F151BDB-3C78-2370-4232-7BE7D4C3F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11656" y="3428999"/>
            <a:ext cx="4127101" cy="2668025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50FE0A10-FC2F-4B4D-B722-FEADB04AE488}"/>
              </a:ext>
            </a:extLst>
          </p:cNvPr>
          <p:cNvGrpSpPr/>
          <p:nvPr/>
        </p:nvGrpSpPr>
        <p:grpSpPr>
          <a:xfrm>
            <a:off x="869222" y="1388962"/>
            <a:ext cx="4966346" cy="4040922"/>
            <a:chOff x="869222" y="1388962"/>
            <a:chExt cx="4966346" cy="4040922"/>
          </a:xfrm>
        </p:grpSpPr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E55A36B3-D763-4BE0-8DFE-417AD34E5C28}"/>
                </a:ext>
              </a:extLst>
            </p:cNvPr>
            <p:cNvCxnSpPr/>
            <p:nvPr/>
          </p:nvCxnSpPr>
          <p:spPr>
            <a:xfrm>
              <a:off x="1887794" y="1743173"/>
              <a:ext cx="0" cy="34608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6145890A-0FF4-420E-B37C-075C30941A08}"/>
                </a:ext>
              </a:extLst>
            </p:cNvPr>
            <p:cNvCxnSpPr>
              <a:cxnSpLocks/>
            </p:cNvCxnSpPr>
            <p:nvPr/>
          </p:nvCxnSpPr>
          <p:spPr>
            <a:xfrm>
              <a:off x="869222" y="3458155"/>
              <a:ext cx="47687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472F6D98-83C2-454C-AB9C-70E30F68D893}"/>
                    </a:ext>
                  </a:extLst>
                </p:cNvPr>
                <p:cNvSpPr txBox="1"/>
                <p:nvPr/>
              </p:nvSpPr>
              <p:spPr>
                <a:xfrm>
                  <a:off x="5637992" y="3458155"/>
                  <a:ext cx="1931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472F6D98-83C2-454C-AB9C-70E30F68D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992" y="3458155"/>
                  <a:ext cx="19319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750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997A6D09-8C2C-4202-8459-1180E7BA8730}"/>
                    </a:ext>
                  </a:extLst>
                </p:cNvPr>
                <p:cNvSpPr txBox="1"/>
                <p:nvPr/>
              </p:nvSpPr>
              <p:spPr>
                <a:xfrm>
                  <a:off x="1943632" y="5152885"/>
                  <a:ext cx="1636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997A6D09-8C2C-4202-8459-1180E7BA8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632" y="5152885"/>
                  <a:ext cx="16363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222" r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1A2CB1A-C31E-4B86-81B6-1E6BD67E88D6}"/>
                </a:ext>
              </a:extLst>
            </p:cNvPr>
            <p:cNvSpPr/>
            <p:nvPr/>
          </p:nvSpPr>
          <p:spPr>
            <a:xfrm>
              <a:off x="3886514" y="4344445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14F08DF2-C511-4EFB-A2CF-83870E1DC425}"/>
                    </a:ext>
                  </a:extLst>
                </p:cNvPr>
                <p:cNvSpPr/>
                <p:nvPr/>
              </p:nvSpPr>
              <p:spPr>
                <a:xfrm>
                  <a:off x="3944386" y="4512590"/>
                  <a:ext cx="1075038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T" dirty="0"/>
                </a:p>
              </p:txBody>
            </p:sp>
          </mc:Choice>
          <mc:Fallback xmlns=""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14F08DF2-C511-4EFB-A2CF-83870E1DC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386" y="4512590"/>
                  <a:ext cx="1075038" cy="391261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6">
              <a:extLst>
                <a:ext uri="{FF2B5EF4-FFF2-40B4-BE49-F238E27FC236}">
                  <a16:creationId xmlns:a16="http://schemas.microsoft.com/office/drawing/2014/main" id="{5923D79B-A540-4F57-97CE-EF56B688A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900" y="4397402"/>
              <a:ext cx="494766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CB472DA0-AE9F-4D2A-B7D8-F6DE7F8DFFDB}"/>
                </a:ext>
              </a:extLst>
            </p:cNvPr>
            <p:cNvSpPr/>
            <p:nvPr/>
          </p:nvSpPr>
          <p:spPr>
            <a:xfrm>
              <a:off x="2568928" y="2467698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tangolo 15">
                  <a:extLst>
                    <a:ext uri="{FF2B5EF4-FFF2-40B4-BE49-F238E27FC236}">
                      <a16:creationId xmlns:a16="http://schemas.microsoft.com/office/drawing/2014/main" id="{219677E2-2D96-4CCD-84CB-932506B01202}"/>
                    </a:ext>
                  </a:extLst>
                </p:cNvPr>
                <p:cNvSpPr/>
                <p:nvPr/>
              </p:nvSpPr>
              <p:spPr>
                <a:xfrm>
                  <a:off x="1385587" y="2185316"/>
                  <a:ext cx="1255793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T" dirty="0"/>
                </a:p>
              </p:txBody>
            </p:sp>
          </mc:Choice>
          <mc:Fallback xmlns="">
            <p:sp>
              <p:nvSpPr>
                <p:cNvPr id="16" name="Rettangolo 15">
                  <a:extLst>
                    <a:ext uri="{FF2B5EF4-FFF2-40B4-BE49-F238E27FC236}">
                      <a16:creationId xmlns:a16="http://schemas.microsoft.com/office/drawing/2014/main" id="{219677E2-2D96-4CCD-84CB-932506B01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587" y="2185316"/>
                  <a:ext cx="1255793" cy="391261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6">
              <a:extLst>
                <a:ext uri="{FF2B5EF4-FFF2-40B4-BE49-F238E27FC236}">
                  <a16:creationId xmlns:a16="http://schemas.microsoft.com/office/drawing/2014/main" id="{915F41DE-84E8-48EB-A40F-9903F56DCEAC}"/>
                </a:ext>
              </a:extLst>
            </p:cNvPr>
            <p:cNvCxnSpPr>
              <a:cxnSpLocks/>
            </p:cNvCxnSpPr>
            <p:nvPr/>
          </p:nvCxnSpPr>
          <p:spPr>
            <a:xfrm>
              <a:off x="2633749" y="1388962"/>
              <a:ext cx="0" cy="36315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FE9D9A25-6957-4D57-9693-60D389D837C4}"/>
                    </a:ext>
                  </a:extLst>
                </p:cNvPr>
                <p:cNvSpPr txBox="1"/>
                <p:nvPr/>
              </p:nvSpPr>
              <p:spPr>
                <a:xfrm>
                  <a:off x="2278463" y="4535279"/>
                  <a:ext cx="22801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FE9D9A25-6957-4D57-9693-60D389D83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8463" y="4535279"/>
                  <a:ext cx="228011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AA635B-0227-4DBD-B634-B491BBE5BB83}"/>
                </a:ext>
              </a:extLst>
            </p:cNvPr>
            <p:cNvSpPr/>
            <p:nvPr/>
          </p:nvSpPr>
          <p:spPr>
            <a:xfrm>
              <a:off x="2154149" y="2299467"/>
              <a:ext cx="2314247" cy="22822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00719A84-8FEB-4E9F-ACE9-AA0EAFDC863C}"/>
                </a:ext>
              </a:extLst>
            </p:cNvPr>
            <p:cNvSpPr/>
            <p:nvPr/>
          </p:nvSpPr>
          <p:spPr>
            <a:xfrm>
              <a:off x="2581663" y="4344445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0F535904-FEA1-42CC-81D5-6C7F18BA4194}"/>
                </a:ext>
              </a:extLst>
            </p:cNvPr>
            <p:cNvSpPr/>
            <p:nvPr/>
          </p:nvSpPr>
          <p:spPr>
            <a:xfrm>
              <a:off x="3265250" y="3400283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B18D6CC-B553-41C7-873B-A2B7B40D36E4}"/>
                </a:ext>
              </a:extLst>
            </p:cNvPr>
            <p:cNvCxnSpPr>
              <a:cxnSpLocks/>
            </p:cNvCxnSpPr>
            <p:nvPr/>
          </p:nvCxnSpPr>
          <p:spPr>
            <a:xfrm>
              <a:off x="3311272" y="3449364"/>
              <a:ext cx="569178" cy="939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BA58855E-3DF5-4604-8C44-A8002E9E8A75}"/>
                </a:ext>
              </a:extLst>
            </p:cNvPr>
            <p:cNvCxnSpPr/>
            <p:nvPr/>
          </p:nvCxnSpPr>
          <p:spPr>
            <a:xfrm flipV="1">
              <a:off x="3944952" y="3440575"/>
              <a:ext cx="0" cy="956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575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732AE8-CF32-4BBA-8F8D-F672BE68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Tensione</a:t>
            </a:r>
            <a:r>
              <a:rPr lang="en-US" dirty="0"/>
              <a:t> </a:t>
            </a:r>
            <a:r>
              <a:rPr lang="en-US" dirty="0" err="1"/>
              <a:t>tangenziale</a:t>
            </a:r>
            <a:r>
              <a:rPr lang="en-US" dirty="0"/>
              <a:t> </a:t>
            </a:r>
            <a:r>
              <a:rPr lang="en-US" dirty="0" err="1"/>
              <a:t>massima</a:t>
            </a:r>
            <a:endParaRPr lang="en-US" dirty="0"/>
          </a:p>
        </p:txBody>
      </p:sp>
      <p:pic>
        <p:nvPicPr>
          <p:cNvPr id="4" name="Immagine 3" descr="\documentclass{article}&#10;\usepackage{amsmath,mathrsfs,bm,bbm}&#10;\pagestyle{empty}&#10;\begin{document}&#10;&#10;        \begin{itemize}&#10;            \item La resistenza di un materiale duttile dipende dalla sua capacità di resistere allo stress di taglio.&#10;            \item È fondamentale trovare lo stress di taglio massimo in un materiale quando è sottoposto a un carico.&#10;&#10;\item Senza perdere in generalit\`a, assumiamo che le tensioni principali siano $\sigma_1$ e $\sigma_2$, con $\sigma_1&gt;\sigma_2$, e che le corrispondenti direzioni principali siano l'asse $x$ e l'asse $y$.&#10;&#10;\item La formula per la tensione tangenziale massima \` differente a seconda che: 1) $\sigma_1&gt;\sigma_2&gt;0$; 2) $\sigma_2&lt;0&lt;\sigma_1$; 3) $\sigma_2&lt;\sigma_1&lt;0$&#10;&#10;\item Consideriamo questi due casi separatamente&#10;        \end{itemize}&#10;&#10;\end{document}" title="IguanaTex Bitmap Display">
            <a:extLst>
              <a:ext uri="{FF2B5EF4-FFF2-40B4-BE49-F238E27FC236}">
                <a16:creationId xmlns:a16="http://schemas.microsoft.com/office/drawing/2014/main" id="{F27E9535-EFCA-4170-BE73-52AB00417C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77791" y="1840880"/>
            <a:ext cx="6916689" cy="33904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3D82694-45B0-48F4-A181-1F48470B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21" y="1656384"/>
            <a:ext cx="3407504" cy="32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0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3276D59-3E36-4191-8A08-E6D3B0F21C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Caso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3276D59-3E36-4191-8A08-E6D3B0F21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8BCA485-C642-448E-AE53-047BC536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77" y="2139828"/>
            <a:ext cx="3604241" cy="3374409"/>
          </a:xfrm>
          <a:prstGeom prst="rect">
            <a:avLst/>
          </a:prstGeom>
        </p:spPr>
      </p:pic>
      <p:pic>
        <p:nvPicPr>
          <p:cNvPr id="16" name="Immagine 15" descr="\documentclass{article}&#10;\usepackage{amsmath,mathrsfs,bm,bbm}&#10;\pagestyle{empty}&#10;\setlength\textwidth{20em}&#10;\begin{document}&#10;&#10;La circonferenza di Mohr relativa al piano $x-y$ interseca l'asse $\sigma$ nei punti $\sigma_1$ e $\sigma_2$.\medskip&#10;&#10;La circonferenza relativa al piano $x-z$ interseca l'asse nei punti $\sigma=\sigma_1$ e $\sigma=0$.\medskip&#10;&#10;La circonferenza relativa al piano $y-z$ interseca l'asse $\sigma$ nei punti $\sigma_2$ e $0$.\medskip&#10;&#10;La tensione tangenziale massima si ottiene sulla seconda di queste tre circonferenze, quando la normale alla giacitura forma un angolo di 45 gradi con la direzione principale relativa a $\sigma_1$.&#10;&#10;Tale tensione \`e pari a:&#10;$$&#10;\tau_{\rm max}=\frac {\sigma_1}2&#10;$$&#10;&#10;\end{document}" title="IguanaTex Bitmap Display">
            <a:extLst>
              <a:ext uri="{FF2B5EF4-FFF2-40B4-BE49-F238E27FC236}">
                <a16:creationId xmlns:a16="http://schemas.microsoft.com/office/drawing/2014/main" id="{3C94EF14-5718-4BBF-933F-3416892CAC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80480" y="1890213"/>
            <a:ext cx="4704211" cy="40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52C04913-1AAD-47E6-B263-72FC827E3F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Caso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52C04913-1AAD-47E6-B263-72FC827E3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,mathrsfs,bm,bbm}&#10;\pagestyle{empty}&#10;\setlength\textwidth{20em}&#10;\begin{document}&#10;&#10;&#10;In questo caso, la circonferenza di raggio massimo \`e quella relativa al piano $xy$. &#10;&#10;La tensione tangenziale massima si ottiene su questo piano quando la normale alla giacitura forma un angolo di 45 gradi con la direzione principale relativa a $\sigma_1$.&#10;&#10;Tale tensione \`e pari a:&#10;$$&#10;\tau_{\rm max}=\frac {\sigma_1-\sigma_2}2&#10;$$&#10;&#10;\end{document}" title="IguanaTex Bitmap Display">
            <a:extLst>
              <a:ext uri="{FF2B5EF4-FFF2-40B4-BE49-F238E27FC236}">
                <a16:creationId xmlns:a16="http://schemas.microsoft.com/office/drawing/2014/main" id="{7E4F726D-E0DB-493F-88ED-B4C100AFA6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07449" y="2083851"/>
            <a:ext cx="4546351" cy="25394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4CF0620-BE55-435E-B87B-BD94BF87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952" y="2267761"/>
            <a:ext cx="345805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49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2CBF795-2073-430C-8C82-2EFA6F1D99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2CBF795-2073-430C-8C82-2EFA6F1D9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,mathrsfs,bm,bbm,color}&#10;\pagestyle{empty}&#10;\setlength\parskip{1em}&#10;\begin{document}&#10;&#10;In questo caso si vede immediatamente che&#10;$$&#10;\tau_{\rm max}=-\frac {\sigma_2}2.&#10;$$&#10;&#10;&#10;\end{document}" title="IguanaTex Bitmap Display">
            <a:extLst>
              <a:ext uri="{FF2B5EF4-FFF2-40B4-BE49-F238E27FC236}">
                <a16:creationId xmlns:a16="http://schemas.microsoft.com/office/drawing/2014/main" id="{79DF781C-16ED-4762-A469-1846002DA0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76800" y="2832847"/>
            <a:ext cx="4754285" cy="955429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542B15D0-4B74-464C-8E31-C8752721E874}"/>
              </a:ext>
            </a:extLst>
          </p:cNvPr>
          <p:cNvCxnSpPr/>
          <p:nvPr/>
        </p:nvCxnSpPr>
        <p:spPr>
          <a:xfrm>
            <a:off x="848653" y="3594846"/>
            <a:ext cx="3307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5EDAEFE-D79E-4FBC-AE2C-D0C106658944}"/>
              </a:ext>
            </a:extLst>
          </p:cNvPr>
          <p:cNvCxnSpPr>
            <a:cxnSpLocks/>
          </p:cNvCxnSpPr>
          <p:nvPr/>
        </p:nvCxnSpPr>
        <p:spPr>
          <a:xfrm>
            <a:off x="2928465" y="2741302"/>
            <a:ext cx="0" cy="180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E59B34BD-DA97-46F1-8033-091A6B5A8490}"/>
              </a:ext>
            </a:extLst>
          </p:cNvPr>
          <p:cNvSpPr/>
          <p:nvPr/>
        </p:nvSpPr>
        <p:spPr>
          <a:xfrm>
            <a:off x="2390583" y="3325907"/>
            <a:ext cx="537863" cy="5378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B28711C-E564-46D3-8B9C-B860EA045222}"/>
              </a:ext>
            </a:extLst>
          </p:cNvPr>
          <p:cNvSpPr/>
          <p:nvPr/>
        </p:nvSpPr>
        <p:spPr>
          <a:xfrm>
            <a:off x="1341716" y="3053433"/>
            <a:ext cx="1048848" cy="10648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A5988418-EBA8-48E8-8AA6-AF5A7739C0E7}"/>
              </a:ext>
            </a:extLst>
          </p:cNvPr>
          <p:cNvSpPr/>
          <p:nvPr/>
        </p:nvSpPr>
        <p:spPr>
          <a:xfrm>
            <a:off x="1341715" y="2832847"/>
            <a:ext cx="1586715" cy="1454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2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51D6C5-CCF5-4112-A72D-A5C904A5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</a:t>
            </a:r>
            <a:r>
              <a:rPr lang="en-US" dirty="0" err="1"/>
              <a:t>generale</a:t>
            </a:r>
            <a:endParaRPr lang="en-US" dirty="0"/>
          </a:p>
        </p:txBody>
      </p:sp>
      <p:pic>
        <p:nvPicPr>
          <p:cNvPr id="6" name="Immagine 5" descr="\documentclass{article}&#10;\usepackage{amsmath,mathrsfs,bm,bbm,color}&#10;\pagestyle{empty}&#10;\setlength\parskip{1em}&#10;\begin{document}&#10;&#10;In sintesi, la tensione tangenziale massima \`e data da&#10;$$&#10;\tau_{\rm max}=&#10;\begin{cases}\frac 1 2 \max\{|\sigma_1|,|\sigma_2|\}\text{ se }\sigma_1 \text{ e }\sigma_2\text{ hanno lo stesso segno}\\&#10;\frac 1 2 |\sigma_1-\sigma_2|\text{ se }\sigma_1 \text{ e }\sigma_2\text{ hanno segno opposto}&#10;\end{cases}&#10;$$&#10;In modo equivalente, possiamo scrivere&#10;$$&#10;\tau_{\rm max}=\frac 1 2\max\{|\sigma_1|,|\sigma_2|,|\sigma_1-\sigma_2|\}&#10;$$&#10;&#10;&#10;\end{document}" title="IguanaTex Bitmap Display">
            <a:extLst>
              <a:ext uri="{FF2B5EF4-FFF2-40B4-BE49-F238E27FC236}">
                <a16:creationId xmlns:a16="http://schemas.microsoft.com/office/drawing/2014/main" id="{978560B6-BC7C-49EF-A75B-C25D230B3E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82801" y="2167286"/>
            <a:ext cx="7460573" cy="25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F-8961-8ADC-8BF7-4C2B8728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Motivazione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89BB4-93B1-97C0-3B30-AA2A95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8434"/>
            <a:ext cx="7772400" cy="37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02A6B-FC84-65B5-4614-B52C9FA77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9415"/>
            <a:ext cx="10515600" cy="3056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BA405-973C-2EA4-27C1-BFBB0519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68" y="3900196"/>
            <a:ext cx="10299032" cy="26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190C-C2B9-3585-45F1-00E83758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Cambiamento di riferimento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3F3B2-AAB4-69D0-7BE1-BB0AB48F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17" y="2011092"/>
            <a:ext cx="3352800" cy="359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E9DF0-965D-03E8-F39B-BC493425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46" y="2011092"/>
            <a:ext cx="3327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7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A79A9-08E5-407A-85B7-DD3B1E92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Costruzione</a:t>
            </a:r>
            <a:r>
              <a:rPr lang="en-US" dirty="0"/>
              <a:t> </a:t>
            </a:r>
            <a:r>
              <a:rPr lang="en-US" dirty="0" err="1"/>
              <a:t>analitica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3909DD8-9AAE-447E-A132-C07749713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Deduciamo </a:t>
                </a:r>
                <a:r>
                  <a:rPr lang="en-US" dirty="0" err="1"/>
                  <a:t>analiticamente</a:t>
                </a:r>
                <a:r>
                  <a:rPr lang="en-US" dirty="0"/>
                  <a:t> le </a:t>
                </a:r>
                <a:r>
                  <a:rPr lang="en-US" dirty="0" err="1"/>
                  <a:t>espressioni</a:t>
                </a:r>
                <a:r>
                  <a:rPr lang="en-US" dirty="0"/>
                  <a:t> </a:t>
                </a:r>
                <a:r>
                  <a:rPr lang="en-US" dirty="0" err="1"/>
                  <a:t>della</a:t>
                </a:r>
                <a:r>
                  <a:rPr lang="en-US" dirty="0"/>
                  <a:t> </a:t>
                </a:r>
                <a:r>
                  <a:rPr lang="en-US" dirty="0" err="1"/>
                  <a:t>tensione</a:t>
                </a:r>
                <a:r>
                  <a:rPr lang="en-US" dirty="0"/>
                  <a:t> </a:t>
                </a:r>
                <a:r>
                  <a:rPr lang="en-US" dirty="0" err="1"/>
                  <a:t>normale</a:t>
                </a:r>
                <a:r>
                  <a:rPr lang="en-US" dirty="0"/>
                  <a:t> e </a:t>
                </a:r>
                <a:r>
                  <a:rPr lang="en-US" dirty="0" err="1"/>
                  <a:t>tangenziale</a:t>
                </a:r>
                <a:r>
                  <a:rPr lang="en-US" dirty="0"/>
                  <a:t> in </a:t>
                </a:r>
                <a:r>
                  <a:rPr lang="en-US" dirty="0" err="1"/>
                  <a:t>funzione</a:t>
                </a:r>
                <a:r>
                  <a:rPr lang="en-US" dirty="0"/>
                  <a:t> </a:t>
                </a:r>
                <a:r>
                  <a:rPr lang="en-US" dirty="0" err="1"/>
                  <a:t>dell’angolo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 </a:t>
                </a:r>
                <a:r>
                  <a:rPr lang="en-US" dirty="0" err="1"/>
                  <a:t>verifichiamo</a:t>
                </a:r>
                <a:r>
                  <a:rPr lang="en-US" dirty="0"/>
                  <a:t> </a:t>
                </a:r>
                <a:r>
                  <a:rPr lang="en-US" dirty="0" err="1"/>
                  <a:t>che</a:t>
                </a:r>
                <a:r>
                  <a:rPr lang="en-US" dirty="0"/>
                  <a:t> </a:t>
                </a:r>
                <a:r>
                  <a:rPr lang="en-US" dirty="0" err="1"/>
                  <a:t>esse</a:t>
                </a:r>
                <a:r>
                  <a:rPr lang="en-US" dirty="0"/>
                  <a:t> </a:t>
                </a:r>
                <a:r>
                  <a:rPr lang="en-US" dirty="0" err="1"/>
                  <a:t>descrivono</a:t>
                </a:r>
                <a:r>
                  <a:rPr lang="en-US" dirty="0"/>
                  <a:t> una </a:t>
                </a:r>
                <a:r>
                  <a:rPr lang="en-US" dirty="0" err="1"/>
                  <a:t>circonferenza</a:t>
                </a:r>
                <a:endParaRPr lang="en-US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3909DD8-9AAE-447E-A132-C07749713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05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E100-4E09-BBFB-596D-54FD8B83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Equilibrio di un elemento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CA632-CFF2-C2A7-AA66-3B4C20E5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96" y="1984917"/>
            <a:ext cx="6870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CEA547-85B2-921C-46B0-CA2CCC9C8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9" y="492358"/>
            <a:ext cx="3759200" cy="3263900"/>
          </a:xfrm>
          <a:prstGeom prst="rect">
            <a:avLst/>
          </a:prstGeom>
        </p:spPr>
      </p:pic>
      <p:pic>
        <p:nvPicPr>
          <p:cNvPr id="8" name="Picture 7" descr="\documentclass{article}&#10;\usepackage{amsmath,bbm,mathrsfs}&#10;\setlength\parindent{0em}&#10;\usepackage{geometry}&#10;\geometry{textwidth=10cm}&#10;\setlength\parskip{1em}&#10;\pagestyle{empty}&#10;\begin{document}&#10;&#10;$$&#10;\begin{aligned}&#10;+\nearrow \Sigma F_{x^{\prime}}=0 ; \quad \sigma_{x^{\prime}} \Delta A &amp; -\left(\tau_{x y} \Delta A \sin \theta\right) \cos \theta-\left(\sigma_y \Delta A \sin \theta\right) \sin \theta \\&#10;&amp; -\left(\tau_{x y} \Delta A \cos \theta\right) \sin \theta-\left(\sigma_x \Delta A \cos \theta\right) \cos \theta=0&#10;\end{aligned}&#10;$$&#10;&#10;$$&#10;\sigma_{x^{\prime}}=\sigma_x \cos ^2 \theta+\sigma_y \sin ^2 \theta+\tau_{x y}(2 \sin \theta \cos \theta)&#10;$$&#10;&#10;$$&#10;\begin{array}{r}&#10;+\nwarrow \Sigma F_{y^{\prime}}=0 ; \quad \tau_{x^{\prime} y^{\prime}} \Delta A+\left(\tau_{x y} \Delta A \sin \theta\right) \sin \theta-\left(\sigma_y \Delta A \sin \theta\right) \cos \theta \\&#10;-\left(\tau_{x y} \Delta A \cos \theta\right) \cos \theta+\left(\sigma_x \Delta A \cos \theta\right) \sin \theta=0&#10;\end{array}&#10;$$&#10;&#10;$$&#10;\tau_{x^{\prime} y^{\prime}}=\left(\sigma_y-\sigma_x\right) \sin \theta \cos \theta+\tau_{x y}\left(\cos ^2 \theta-\sin ^2 \theta\right)&#10;$$&#10;&#10;&#10;\end{document}" title="IguanaTex Bitmap Display">
            <a:extLst>
              <a:ext uri="{FF2B5EF4-FFF2-40B4-BE49-F238E27FC236}">
                <a16:creationId xmlns:a16="http://schemas.microsoft.com/office/drawing/2014/main" id="{5ECD2DA0-13C2-A40C-1DFC-960C7BF75D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362605" y="376664"/>
            <a:ext cx="7747000" cy="4064000"/>
          </a:xfrm>
          <a:prstGeom prst="rect">
            <a:avLst/>
          </a:prstGeom>
        </p:spPr>
      </p:pic>
      <p:pic>
        <p:nvPicPr>
          <p:cNvPr id="10" name="Picture 9" descr="\documentclass{article}&#10;\usepackage{amsmath,bbm,mathrsfs}&#10;\setlength\parindent{0em}&#10;\usepackage{geometry}&#10;\geometry{textwidth=10cm}&#10;\setlength\parskip{1em}&#10;\pagestyle{empty}&#10;\begin{document}&#10;&#10;$\sin 2 \theta=2 \sin \theta \cos \theta$&#10;&#10;&#10;\end{document}" title="IguanaTex Bitmap Display">
            <a:extLst>
              <a:ext uri="{FF2B5EF4-FFF2-40B4-BE49-F238E27FC236}">
                <a16:creationId xmlns:a16="http://schemas.microsoft.com/office/drawing/2014/main" id="{368EF3F7-9252-9127-F241-272B4F7C6C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1014" y="5022230"/>
            <a:ext cx="2133600" cy="177800"/>
          </a:xfrm>
          <a:prstGeom prst="rect">
            <a:avLst/>
          </a:prstGeom>
        </p:spPr>
      </p:pic>
      <p:pic>
        <p:nvPicPr>
          <p:cNvPr id="12" name="Picture 11" descr="\documentclass{article}&#10;\usepackage{amsmath,bbm,mathrsfs}&#10;\setlength\parindent{0em}&#10;\usepackage{geometry}&#10;\geometry{textwidth=10cm}&#10;\setlength\parskip{1em}&#10;\pagestyle{empty}&#10;\begin{document}&#10;&#10;&#10;$\sin ^2 \theta=(1-\cos 2 \theta) / 2$&#10;&#10;\end{document}" title="IguanaTex Bitmap Display">
            <a:extLst>
              <a:ext uri="{FF2B5EF4-FFF2-40B4-BE49-F238E27FC236}">
                <a16:creationId xmlns:a16="http://schemas.microsoft.com/office/drawing/2014/main" id="{5B8818FD-D2A6-CD46-0D38-8D319DCBCB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1014" y="5490736"/>
            <a:ext cx="24384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,bbm,mathrsfs}&#10;\setlength\parindent{0em}&#10;\usepackage{geometry}&#10;\geometry{textwidth=10cm}&#10;\setlength\parskip{1em}&#10;\pagestyle{empty}&#10;\begin{document}&#10;&#10;$&#10;\cos ^2 \theta=(1+\cos 2 \theta) / 2&#10;$&#10;&#10;&#10;\end{document}" title="IguanaTex Bitmap Display">
            <a:extLst>
              <a:ext uri="{FF2B5EF4-FFF2-40B4-BE49-F238E27FC236}">
                <a16:creationId xmlns:a16="http://schemas.microsoft.com/office/drawing/2014/main" id="{40829120-30C9-4ABC-B501-62A1012154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1014" y="6086242"/>
            <a:ext cx="2463800" cy="279400"/>
          </a:xfrm>
          <a:prstGeom prst="rect">
            <a:avLst/>
          </a:prstGeom>
        </p:spPr>
      </p:pic>
      <p:pic>
        <p:nvPicPr>
          <p:cNvPr id="16" name="Picture 15" descr="\documentclass{article}&#10;\usepackage{amsmath,bbm,mathrsfs}&#10;\setlength\parindent{0em}&#10;\usepackage{geometry}&#10;\geometry{textwidth=10cm}&#10;\setlength\parskip{1em}&#10;\pagestyle{empty}&#10;\begin{document}&#10;&#10;$$&#10;\begin{aligned}&#10;\sigma_{x^{\prime}} &amp; =\frac{\sigma_x+\sigma_y}{2}+\frac{\sigma_x-\sigma_y}{2} \cos 2 \theta+\tau_{x y} \sin 2 \theta \\&#10;\tau_{x^{\prime} y^{\prime}} &amp; =-\frac{\sigma_x-\sigma_y}{2} \sin 2 \theta+\tau_{x y} \cos 2 \theta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260D6562-AEA5-884E-0C00-284F804323F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772305" y="4944636"/>
            <a:ext cx="5107898" cy="1092200"/>
          </a:xfrm>
          <a:prstGeom prst="rect">
            <a:avLst/>
          </a:prstGeom>
        </p:spPr>
      </p:pic>
      <p:pic>
        <p:nvPicPr>
          <p:cNvPr id="20" name="Picture 19" descr="\documentclass{article}&#10;\usepackage{amsmath,bbm,mathrsfs}&#10;\setlength\parindent{0em}&#10;\usepackage{geometry}&#10;\geometry{textwidth=10cm}&#10;\setlength\parskip{1em}&#10;\pagestyle{empty}&#10;\begin{document}&#10;&#10;$$&#10;\sigma_{y^{\prime}}=\frac{\sigma_x+\sigma_y}{2}-\frac{\sigma_x-\sigma_y}{2} \cos 2 \theta-\tau_{x y} \sin 2 \theta&#10;$$&#10;&#10;&#10;\end{document}" title="IguanaTex Bitmap Display">
            <a:extLst>
              <a:ext uri="{FF2B5EF4-FFF2-40B4-BE49-F238E27FC236}">
                <a16:creationId xmlns:a16="http://schemas.microsoft.com/office/drawing/2014/main" id="{54B08A1B-906B-E863-B66A-F16E4F5CA78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929971" y="6316236"/>
            <a:ext cx="477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2C38-4AA1-A928-51A7-3FAA9DB8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1" y="0"/>
            <a:ext cx="10515600" cy="1325563"/>
          </a:xfrm>
        </p:spPr>
        <p:txBody>
          <a:bodyPr/>
          <a:lstStyle/>
          <a:p>
            <a:r>
              <a:rPr lang="en-IT" dirty="0"/>
              <a:t>Tensioni e direzioni principali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575D9-BD80-5513-A611-2E336A5E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1" y="1474370"/>
            <a:ext cx="54483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AD74F-54E1-C7E2-8A8D-D9D5B348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" y="2795170"/>
            <a:ext cx="55245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D7E1E-2297-658F-0670-1C63A3E7A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1" y="3988970"/>
            <a:ext cx="31623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7FC61-A17C-91FA-F357-0FC224FEB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5383630"/>
            <a:ext cx="58928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33DF-2E22-03C7-6620-03F09D5A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58" y="3995881"/>
            <a:ext cx="3338763" cy="2478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A5173-0FF6-3855-4660-F9CB0A5B0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222" y="1490456"/>
            <a:ext cx="2937376" cy="2426947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C772F75-403A-4C7A-87C2-BCB5D7CF60AA}"/>
              </a:ext>
            </a:extLst>
          </p:cNvPr>
          <p:cNvCxnSpPr/>
          <p:nvPr/>
        </p:nvCxnSpPr>
        <p:spPr>
          <a:xfrm>
            <a:off x="9148979" y="1007321"/>
            <a:ext cx="0" cy="2465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00A8A71-82A7-4C1A-B811-4631EFC76F3A}"/>
              </a:ext>
            </a:extLst>
          </p:cNvPr>
          <p:cNvCxnSpPr>
            <a:cxnSpLocks/>
          </p:cNvCxnSpPr>
          <p:nvPr/>
        </p:nvCxnSpPr>
        <p:spPr>
          <a:xfrm>
            <a:off x="8464216" y="2228905"/>
            <a:ext cx="320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67B42F4-4F7B-48C2-A6D1-46DA7D38FEBC}"/>
                  </a:ext>
                </a:extLst>
              </p:cNvPr>
              <p:cNvSpPr txBox="1"/>
              <p:nvPr/>
            </p:nvSpPr>
            <p:spPr>
              <a:xfrm>
                <a:off x="11670153" y="2228905"/>
                <a:ext cx="129879" cy="1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67B42F4-4F7B-48C2-A6D1-46DA7D38F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0153" y="2228905"/>
                <a:ext cx="129879" cy="197307"/>
              </a:xfrm>
              <a:prstGeom prst="rect">
                <a:avLst/>
              </a:prstGeom>
              <a:blipFill>
                <a:blip r:embed="rId8"/>
                <a:stretch>
                  <a:fillRect l="-45455" r="-45455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621BBE4-4109-4798-A6B9-62FAD6238AB7}"/>
                  </a:ext>
                </a:extLst>
              </p:cNvPr>
              <p:cNvSpPr txBox="1"/>
              <p:nvPr/>
            </p:nvSpPr>
            <p:spPr>
              <a:xfrm>
                <a:off x="9186518" y="3436063"/>
                <a:ext cx="110008" cy="1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621BBE4-4109-4798-A6B9-62FAD623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518" y="3436063"/>
                <a:ext cx="110008" cy="197307"/>
              </a:xfrm>
              <a:prstGeom prst="rect">
                <a:avLst/>
              </a:prstGeom>
              <a:blipFill>
                <a:blip r:embed="rId9"/>
                <a:stretch>
                  <a:fillRect l="-55556" r="-50000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e 19">
            <a:extLst>
              <a:ext uri="{FF2B5EF4-FFF2-40B4-BE49-F238E27FC236}">
                <a16:creationId xmlns:a16="http://schemas.microsoft.com/office/drawing/2014/main" id="{6C9EE14C-84D6-4FF3-88CF-C8BB381DC90E}"/>
              </a:ext>
            </a:extLst>
          </p:cNvPr>
          <p:cNvSpPr/>
          <p:nvPr/>
        </p:nvSpPr>
        <p:spPr>
          <a:xfrm>
            <a:off x="10492674" y="2860210"/>
            <a:ext cx="70032" cy="8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50F0F0C8-BFB8-40A1-98A8-79E55210FDE1}"/>
                  </a:ext>
                </a:extLst>
              </p:cNvPr>
              <p:cNvSpPr/>
              <p:nvPr/>
            </p:nvSpPr>
            <p:spPr>
              <a:xfrm>
                <a:off x="10531580" y="2979980"/>
                <a:ext cx="722724" cy="27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50F0F0C8-BFB8-40A1-98A8-79E55210F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580" y="2979980"/>
                <a:ext cx="722724" cy="278696"/>
              </a:xfrm>
              <a:prstGeom prst="rect">
                <a:avLst/>
              </a:prstGeom>
              <a:blipFill>
                <a:blip r:embed="rId10"/>
                <a:stretch>
                  <a:fillRect l="-2542" r="-4406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e 22">
            <a:extLst>
              <a:ext uri="{FF2B5EF4-FFF2-40B4-BE49-F238E27FC236}">
                <a16:creationId xmlns:a16="http://schemas.microsoft.com/office/drawing/2014/main" id="{F482AC12-B9B0-4837-B9D3-135F0175A4D8}"/>
              </a:ext>
            </a:extLst>
          </p:cNvPr>
          <p:cNvSpPr/>
          <p:nvPr/>
        </p:nvSpPr>
        <p:spPr>
          <a:xfrm>
            <a:off x="9606890" y="1523401"/>
            <a:ext cx="70032" cy="8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A354596C-A1F1-4542-A853-A02501DAF58C}"/>
                  </a:ext>
                </a:extLst>
              </p:cNvPr>
              <p:cNvSpPr/>
              <p:nvPr/>
            </p:nvSpPr>
            <p:spPr>
              <a:xfrm>
                <a:off x="9652891" y="1035888"/>
                <a:ext cx="844241" cy="27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A354596C-A1F1-4542-A853-A02501DAF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891" y="1035888"/>
                <a:ext cx="844241" cy="278696"/>
              </a:xfrm>
              <a:prstGeom prst="rect">
                <a:avLst/>
              </a:prstGeom>
              <a:blipFill>
                <a:blip r:embed="rId11"/>
                <a:stretch>
                  <a:fillRect l="-2158" r="-4316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e 26">
            <a:extLst>
              <a:ext uri="{FF2B5EF4-FFF2-40B4-BE49-F238E27FC236}">
                <a16:creationId xmlns:a16="http://schemas.microsoft.com/office/drawing/2014/main" id="{5FC3DED3-E86C-4EE5-BCDA-9BEDDE8B9D75}"/>
              </a:ext>
            </a:extLst>
          </p:cNvPr>
          <p:cNvSpPr/>
          <p:nvPr/>
        </p:nvSpPr>
        <p:spPr>
          <a:xfrm>
            <a:off x="9328044" y="1403570"/>
            <a:ext cx="1555816" cy="16256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9CECBE92-630F-474B-A3D0-B5874728FCBB}"/>
              </a:ext>
            </a:extLst>
          </p:cNvPr>
          <p:cNvSpPr/>
          <p:nvPr/>
        </p:nvSpPr>
        <p:spPr>
          <a:xfrm>
            <a:off x="10075012" y="2187683"/>
            <a:ext cx="70032" cy="8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C1ABC4D-8C6E-427F-B963-9F5E998BA73B}"/>
              </a:ext>
            </a:extLst>
          </p:cNvPr>
          <p:cNvCxnSpPr>
            <a:cxnSpLocks/>
            <a:endCxn id="27" idx="7"/>
          </p:cNvCxnSpPr>
          <p:nvPr/>
        </p:nvCxnSpPr>
        <p:spPr>
          <a:xfrm flipV="1">
            <a:off x="10105951" y="1641637"/>
            <a:ext cx="550065" cy="58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136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"/>
  <p:tag name="ORIGINALWIDTH" val="210"/>
  <p:tag name="OUTPUTTYPE" val="PDF"/>
  <p:tag name="IGUANATEXVERSION" val="160"/>
  <p:tag name="LATEXADDIN" val="\documentclass{article}&#10;\usepackage{amsmath,bbm,mathrsfs}&#10;\pagestyle{empty}&#10;\begin{document}&#10;&#10;&#10;Il tensore dello sforzo \`e:&#10;$$&#10;\mathbf{T}(P)=\left[\begin{array}{ccc}&#10;\sigma_x &amp; \tau_{y x} &amp; 0 \\&#10;\tau_{x y} &amp; \sigma_y &amp; 0 \\&#10;0 &amp; 0 &amp; 0&#10;\end{array}\right]&#10;$$&#10;&#10;\end{document}"/>
  <p:tag name="IGUANATEXSIZE" val="20"/>
  <p:tag name="IGUANATEXCURSOR" val="19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/>
  <p:tag name="IGUANATEXSIZE" val="20"/>
  <p:tag name="IGUANATEXCURSOR" val="11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/>
  <p:tag name="IGUANATEXSIZE" val="20"/>
  <p:tag name="IGUANATEXCURSOR" val="11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8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t_x$&#10;&#10;&#10;\end{document}"/>
  <p:tag name="IGUANATEXSIZE" val="20"/>
  <p:tag name="IGUANATEXCURSOR" val="21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8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t_y$&#10;&#10;&#10;\end{document}"/>
  <p:tag name="IGUANATEXSIZE" val="20"/>
  <p:tag name="IGUANATEXCURSOR" val="21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Si osservi poi che $\cos\theta$ e $\sin\theta$ sono le componenti cartesiane di $\mathbf n$, sicch\'e:&#10;$$&#10;\begin{aligned}&#10;&amp;t_x=\sigma_xn_x+\tau_{yx}n_y\\&#10;&amp;t_x=\tau_{yx}n_x+\sigma_yn_y&#10;\end{aligned}&#10;$$&#10;Ne segue che&#10;$$&#10;\mathbf t=\mathbf T\mathbf n&#10;$$&#10;dove $\mathbf T$ \`e il tensore dello sforzo.&#10;&#10;&#10;\end{document}"/>
  <p:tag name="IGUANATEXSIZE" val="20"/>
  <p:tag name="IGUANATEXCURSOR" val="487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"/>
  <p:tag name="ORIGINALWIDTH" val="198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Il centro del cerchio di Mohr \`e:&#10;$$&#10;C=(\overline\sigma,0)&#10;$$&#10;dove&#10;$$&#10;\overline\sigma=\frac{\sigma_x+\sigma_y}2&#10;$$&#10;Il raggio del cerchio di Mohr \`e:&#10;$$&#10;R=\sqrt{\left(\frac{\sigma_x-\sigma_y}{2}\right)^2+\tau_{x y}^2}&#10;$$&#10;&#10;\end{document}"/>
  <p:tag name="IGUANATEXSIZE" val="20"/>
  <p:tag name="IGUANATEXCURSOR" val="41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3.768"/>
  <p:tag name="ORIGINALWIDTH" val="4098.237"/>
  <p:tag name="LATEXADDIN" val="\documentclass{article}&#10;\usepackage{amsmath,mathrsfs,bm,bbm}&#10;\pagestyle{empty}&#10;\begin{document}&#10;&#10;        \begin{itemize}&#10;            \item La resistenza di un materiale duttile dipende dalla sua capacità di resistere allo stress di taglio.&#10;            \item È fondamentale trovare lo stress di taglio massimo in un materiale quando è sottoposto a un carico.&#10;&#10;\item Senza perdere in generalit\`a, assumiamo che le tensioni principali siano $\sigma_1$ e $\sigma_2$, con $\sigma_1&gt;\sigma_2$, e che le corrispondenti direzioni principali siano l'asse $x$ e l'asse $y$.&#10;&#10;\item La formula per la tensione tangenziale massima \` differente a seconda che: 1) $\sigma_1&gt;\sigma_2&gt;0$; 2) $\sigma_2&lt;0&lt;\sigma_1$; 3) $\sigma_2&lt;\sigma_1&lt;0$&#10;&#10;\item Consideriamo questi due casi separatamente&#10;        \end{itemize}&#10;&#10;\end{document}"/>
  <p:tag name="IGUANATEXSIZE" val="20"/>
  <p:tag name="IGUANATEXCURSOR" val="723"/>
  <p:tag name="TRANSPARENCY" val="Vero"/>
  <p:tag name="FILENAME" val=""/>
  <p:tag name="LATEXENGINEID" val="0"/>
  <p:tag name="TEMPFOLDER" val="c:\temp\"/>
  <p:tag name="LATEXFORMHEIGHT" val="526.5"/>
  <p:tag name="LATEXFORMWIDTH" val="720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9.726"/>
  <p:tag name="ORIGINALWIDTH" val="2569.929"/>
  <p:tag name="LATEXADDIN" val="\documentclass{article}&#10;\usepackage{amsmath,mathrsfs,bm,bbm}&#10;\pagestyle{empty}&#10;\setlength\textwidth{20em}&#10;\begin{document}&#10;&#10;La circonferenza di Mohr relativa al piano $x-y$ interseca l'asse $\sigma$ nei punti $\sigma_1$ e $\sigma_2$.\medskip&#10;&#10;La circonferenza relativa al piano $x-z$ interseca l'asse nei punti $\sigma=\sigma_1$ e $\sigma=0$.\medskip&#10;&#10;La circonferenza relativa al piano $y-z$ interseca l'asse $\sigma$ nei punti $\sigma_2$ e $0$.\medskip&#10;&#10;La tensione tangenziale massima si ottiene sulla seconda di queste tre circonferenze, quando la normale alla giacitura forma un angolo di 45 gradi con la direzione principale relativa a $\sigma_1$.&#10;&#10;Tale tensione \`e pari a:&#10;$$&#10;\tau_{\rm max}=\frac {\sigma_1}2&#10;$$&#10;&#10;\end{document}"/>
  <p:tag name="IGUANATEXSIZE" val="20"/>
  <p:tag name="IGUANATEXCURSOR" val="71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7.327"/>
  <p:tag name="ORIGINALWIDTH" val="2483.689"/>
  <p:tag name="LATEXADDIN" val="\documentclass{article}&#10;\usepackage{amsmath,mathrsfs,bm,bbm}&#10;\pagestyle{empty}&#10;\setlength\textwidth{20em}&#10;\begin{document}&#10;&#10;&#10;In questo caso, la circonferenza di raggio massimo \`e quella relativa al piano $xy$. &#10;&#10;La tensione tangenziale massima si ottiene su questo piano quando la normale alla giacitura forma un angolo di 45 gradi con la direzione principale relativa a $\sigma_1$.&#10;&#10;Tale tensione \`e pari a:&#10;$$&#10;\tau_{\rm max}=\frac {\sigma_1-\sigma_2}2&#10;$$&#10;&#10;\end{document}"/>
  <p:tag name="IGUANATEXSIZE" val="20"/>
  <p:tag name="IGUANATEXCURSOR" val="42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0.1913"/>
  <p:tag name="ORIGINALWIDTH" val="2339.708"/>
  <p:tag name="LATEXADDIN" val="\documentclass{article}&#10;\usepackage{amsmath,mathrsfs,bm,bbm,color}&#10;\pagestyle{empty}&#10;\setlength\parskip{1em}&#10;\begin{document}&#10;&#10;In questo caso si vede immediatamente che&#10;$$&#10;\tau_{\rm max}=-\frac {\sigma_2}2.&#10;$$&#10;&#10;&#10;\end{document}"/>
  <p:tag name="IGUANATEXSIZE" val="20"/>
  <p:tag name="IGUANATEXCURSOR" val="20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"/>
  <p:tag name="ORIGINALWIDTH" val="305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$&#10;\begin{aligned}&#10;+\nearrow \Sigma F_{x^{\prime}}=0 ; \quad \sigma_{x^{\prime}} \Delta A &amp; -\left(\tau_{x y} \Delta A \sin \theta\right) \cos \theta-\left(\sigma_y \Delta A \sin \theta\right) \sin \theta \\&#10;&amp; -\left(\tau_{x y} \Delta A \cos \theta\right) \sin \theta-\left(\sigma_x \Delta A \cos \theta\right) \cos \theta=0&#10;\end{aligned}&#10;$$&#10;&#10;$$&#10;\sigma_{x^{\prime}}=\sigma_x \cos ^2 \theta+\sigma_y \sin ^2 \theta+\tau_{x y}(2 \sin \theta \cos \theta)&#10;$$&#10;&#10;$$&#10;\begin{array}{r}&#10;+\nwarrow \Sigma F_{y^{\prime}}=0 ; \quad \tau_{x^{\prime} y^{\prime}} \Delta A+\left(\tau_{x y} \Delta A \sin \theta\right) \sin \theta-\left(\sigma_y \Delta A \sin \theta\right) \cos \theta \\&#10;-\left(\tau_{x y} \Delta A \cos \theta\right) \cos \theta+\left(\sigma_x \Delta A \cos \theta\right) \sin \theta=0&#10;\end{array}&#10;$$&#10;&#10;$$&#10;\tau_{x^{\prime} y^{\prime}}=\left(\sigma_y-\sigma_x\right) \sin \theta \cos \theta+\tau_{x y}\left(\cos ^2 \theta-\sin ^2 \theta\right)&#10;$$&#10;&#10;&#10;\end{document}"/>
  <p:tag name="IGUANATEXSIZE" val="20"/>
  <p:tag name="IGUANATEXCURSOR" val="113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6.093"/>
  <p:tag name="ORIGINALWIDTH" val="3671.541"/>
  <p:tag name="LATEXADDIN" val="\documentclass{article}&#10;\usepackage{amsmath,mathrsfs,bm,bbm,color}&#10;\pagestyle{empty}&#10;\setlength\parskip{1em}&#10;\begin{document}&#10;&#10;In sintesi, la tensione tangenziale massima \`e data da&#10;$$&#10;\tau_{\rm max}=&#10;\begin{cases}\frac 1 2 \max\{|\sigma_1|,|\sigma_2|\}\text{ se }\sigma_1 \text{ e }\sigma_2\text{ hanno lo stesso segno}\\&#10;\frac 1 2 |\sigma_1-\sigma_2|\text{ se }\sigma_1 \text{ e }\sigma_2\text{ hanno segno opposto}&#10;\end{cases}&#10;$$&#10;In modo equivalente, possiamo scrivere&#10;$$&#10;\tau_{\rm max}=\frac 1 2\max\{|\sigma_1|,|\sigma_2|,|\sigma_1-\sigma_2|\}&#10;$$&#10;&#10;&#10;\end{document}"/>
  <p:tag name="IGUANATEXSIZE" val="20"/>
  <p:tag name="IGUANATEXCURSOR" val="54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4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\sin 2 \theta=2 \sin \theta \cos \theta$&#10;&#10;&#10;\end{document}"/>
  <p:tag name="IGUANATEXSIZE" val="20"/>
  <p:tag name="IGUANATEXCURSOR" val="23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6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$\sin ^2 \theta=(1-\cos 2 \theta) / 2$&#10;&#10;\end{document}"/>
  <p:tag name="IGUANATEXSIZE" val="20"/>
  <p:tag name="IGUANATEXCURSOR" val="23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7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&#10;\cos ^2 \theta=(1+\cos 2 \theta) / 2&#10;$&#10;&#10;&#10;\end{document}"/>
  <p:tag name="IGUANATEXSIZE" val="20"/>
  <p:tag name="IGUANATEXCURSOR" val="23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194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$&#10;\begin{aligned}&#10;\sigma_{x^{\prime}} &amp; =\frac{\sigma_x+\sigma_y}{2}+\frac{\sigma_x-\sigma_y}{2} \cos 2 \theta+\tau_{x y} \sin 2 \theta \\&#10;\tau_{x^{\prime} y^{\prime}} &amp; =-\frac{\sigma_x-\sigma_y}{2} \sin 2 \theta+\tau_{x y} \cos 2 \theta&#10;\end{aligned}&#10;$$&#10;&#10;&#10;\end{document}"/>
  <p:tag name="IGUANATEXSIZE" val="20"/>
  <p:tag name="IGUANATEXCURSOR" val="44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88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$&#10;\sigma_{y^{\prime}}=\frac{\sigma_x+\sigma_y}{2}-\frac{\sigma_x-\sigma_y}{2} \cos 2 \theta-\tau_{x y} \sin 2 \theta&#10;$$&#10;&#10;&#10;\end{document}"/>
  <p:tag name="IGUANATEXSIZE" val="20"/>
  <p:tag name="IGUANATEXCURSOR" val="3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1.4061"/>
  <p:tag name="ORIGINALWIDTH" val="3535.058"/>
  <p:tag name="LATEXADDIN" val="\documentclass{article}&#10;\usepackage{amsmath,bbm,mathrsfs}&#10;\setlength\parindent{0em}&#10;\usepackage{geometry}&#10;\geometry{textwidth=10cm}&#10;\setlength\parskip{1em}&#10;\pagestyle{empty}&#10;\begin{document}&#10;&#10;La tensione tangenziale massima {\bf  sul piano $x-y$} \`e pari al raggio del cerchio di Mohr:&#10;$$&#10;\tau_{\rm max}=\sqrt{\left(\frac{\sigma_x-\sigma_y}{2}\right)^2+\tau_{x y}^2}&#10;$$&#10;&#10;&#10;\end{document}"/>
  <p:tag name="IGUANATEXSIZE" val="20"/>
  <p:tag name="IGUANATEXCURSOR" val="233"/>
  <p:tag name="TRANSPARENCY" val="Vero"/>
  <p:tag name="FILENAME" val=""/>
  <p:tag name="LATEXENGINEID" val="0"/>
  <p:tag name="TEMPFOLDER" val="c:\temp\"/>
  <p:tag name="LATEXFORMHEIGHT" val="576"/>
  <p:tag name="LATEXFORMWIDTH" val="1830.75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Ripetendo la costruzione adoperata per determinare la trasformazione delle componenti di tensione, si mostri che per uno stato di sforzo piano la forza per unit\`a di area $\mathbf t$ agente sulla faccia obliqua ha componenti cartesiane&#10;$$&#10;\begin{aligned}&#10;&amp;t_x=\sigma_x\cos\theta+\tau_{yx}\sin\theta\\&#10;&amp;t_x=\tau_{yx}\cos\theta+\sigma_y\sin\theta&#10;\end{aligned}&#10;$$&#10;&#10;&#10;\end{document}"/>
  <p:tag name="IGUANATEXSIZE" val="20"/>
  <p:tag name="IGUANATEXCURSOR" val="42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237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Trasformazione delle tensioni e cerchi di Mohr</vt:lpstr>
      <vt:lpstr>Stati di tensione piani</vt:lpstr>
      <vt:lpstr>Motivazione</vt:lpstr>
      <vt:lpstr>Presentazione standard di PowerPoint</vt:lpstr>
      <vt:lpstr>Cambiamento di riferimento</vt:lpstr>
      <vt:lpstr>Costruzione analitica</vt:lpstr>
      <vt:lpstr>Equilibrio di un elemento</vt:lpstr>
      <vt:lpstr>Presentazione standard di PowerPoint</vt:lpstr>
      <vt:lpstr>Tensioni e direzioni principali</vt:lpstr>
      <vt:lpstr>Presentazione standard di PowerPoint</vt:lpstr>
      <vt:lpstr>Esercizio: teorema di Cauchy per stati tensionali piani </vt:lpstr>
      <vt:lpstr>Costruzione grafica</vt:lpstr>
      <vt:lpstr>Circonferenza di Mohr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Tensione tangenziale massima</vt:lpstr>
      <vt:lpstr>Caso 0&lt;σ_2&lt;σ_1</vt:lpstr>
      <vt:lpstr>Caso σ_2&lt;0&lt;σ_1</vt:lpstr>
      <vt:lpstr>Caso σ_2&lt;σ_1&lt;0</vt:lpstr>
      <vt:lpstr>Caso generale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Trasformazione delle tensioni</dc:title>
  <dc:creator>Giuseppe Tomassetti</dc:creator>
  <cp:lastModifiedBy>Giuseppe</cp:lastModifiedBy>
  <cp:revision>20</cp:revision>
  <dcterms:created xsi:type="dcterms:W3CDTF">2023-09-07T19:18:13Z</dcterms:created>
  <dcterms:modified xsi:type="dcterms:W3CDTF">2023-09-08T20:35:58Z</dcterms:modified>
</cp:coreProperties>
</file>